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77" r:id="rId4"/>
    <p:sldId id="280" r:id="rId5"/>
    <p:sldId id="281" r:id="rId6"/>
    <p:sldId id="278" r:id="rId7"/>
    <p:sldId id="279" r:id="rId8"/>
    <p:sldId id="261" r:id="rId9"/>
    <p:sldId id="258" r:id="rId10"/>
    <p:sldId id="282" r:id="rId11"/>
    <p:sldId id="283" r:id="rId12"/>
    <p:sldId id="262" r:id="rId13"/>
    <p:sldId id="266" r:id="rId14"/>
    <p:sldId id="286" r:id="rId15"/>
    <p:sldId id="284" r:id="rId16"/>
    <p:sldId id="285" r:id="rId17"/>
    <p:sldId id="287" r:id="rId18"/>
    <p:sldId id="264" r:id="rId19"/>
    <p:sldId id="288" r:id="rId2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565F6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3355" y="0"/>
            <a:ext cx="47625" cy="6858000"/>
          </a:xfrm>
          <a:custGeom>
            <a:avLst/>
            <a:gdLst/>
            <a:ahLst/>
            <a:cxnLst/>
            <a:rect l="l" t="t" r="r" b="b"/>
            <a:pathLst>
              <a:path w="47625" h="6858000">
                <a:moveTo>
                  <a:pt x="0" y="6858000"/>
                </a:moveTo>
                <a:lnTo>
                  <a:pt x="47243" y="6858000"/>
                </a:lnTo>
                <a:lnTo>
                  <a:pt x="4724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396" y="0"/>
            <a:ext cx="3175" cy="6858000"/>
          </a:xfrm>
          <a:custGeom>
            <a:avLst/>
            <a:gdLst/>
            <a:ahLst/>
            <a:cxnLst/>
            <a:rect l="l" t="t" r="r" b="b"/>
            <a:pathLst>
              <a:path w="3175" h="6858000">
                <a:moveTo>
                  <a:pt x="0" y="6858000"/>
                </a:moveTo>
                <a:lnTo>
                  <a:pt x="3047" y="6858000"/>
                </a:lnTo>
                <a:lnTo>
                  <a:pt x="304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0"/>
            <a:ext cx="443865" cy="6858000"/>
          </a:xfrm>
          <a:custGeom>
            <a:avLst/>
            <a:gdLst/>
            <a:ahLst/>
            <a:cxnLst/>
            <a:rect l="l" t="t" r="r" b="b"/>
            <a:pathLst>
              <a:path w="443865" h="6858000">
                <a:moveTo>
                  <a:pt x="0" y="6858000"/>
                </a:moveTo>
                <a:lnTo>
                  <a:pt x="443484" y="6858000"/>
                </a:lnTo>
                <a:lnTo>
                  <a:pt x="44348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843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10" h="6858000">
                <a:moveTo>
                  <a:pt x="0" y="6858000"/>
                </a:moveTo>
                <a:lnTo>
                  <a:pt x="105156" y="6858000"/>
                </a:lnTo>
                <a:lnTo>
                  <a:pt x="10515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D9C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0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30" h="6858000">
                <a:moveTo>
                  <a:pt x="0" y="6858000"/>
                </a:moveTo>
                <a:lnTo>
                  <a:pt x="150875" y="6858000"/>
                </a:lnTo>
                <a:lnTo>
                  <a:pt x="15087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D9C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54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8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1475" y="0"/>
            <a:ext cx="78105" cy="6858000"/>
          </a:xfrm>
          <a:custGeom>
            <a:avLst/>
            <a:gdLst/>
            <a:ahLst/>
            <a:cxnLst/>
            <a:rect l="l" t="t" r="r" b="b"/>
            <a:pathLst>
              <a:path w="78105" h="6858000">
                <a:moveTo>
                  <a:pt x="0" y="6858000"/>
                </a:moveTo>
                <a:lnTo>
                  <a:pt x="77724" y="6858000"/>
                </a:lnTo>
                <a:lnTo>
                  <a:pt x="7772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8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67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7999"/>
                </a:lnTo>
              </a:path>
            </a:pathLst>
          </a:custGeom>
          <a:ln w="57912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5444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0" y="6857999"/>
                </a:moveTo>
                <a:lnTo>
                  <a:pt x="57912" y="6857999"/>
                </a:lnTo>
                <a:lnTo>
                  <a:pt x="5791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EC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4483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0" y="6857999"/>
                </a:moveTo>
                <a:lnTo>
                  <a:pt x="57912" y="6857999"/>
                </a:lnTo>
                <a:lnTo>
                  <a:pt x="5791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7454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28956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6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2507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34798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90342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11556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573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62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9600" y="3429000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647700" y="0"/>
                </a:moveTo>
                <a:lnTo>
                  <a:pt x="599360" y="1776"/>
                </a:lnTo>
                <a:lnTo>
                  <a:pt x="551986" y="7021"/>
                </a:lnTo>
                <a:lnTo>
                  <a:pt x="505702" y="15611"/>
                </a:lnTo>
                <a:lnTo>
                  <a:pt x="460633" y="27419"/>
                </a:lnTo>
                <a:lnTo>
                  <a:pt x="416905" y="42321"/>
                </a:lnTo>
                <a:lnTo>
                  <a:pt x="374643" y="60191"/>
                </a:lnTo>
                <a:lnTo>
                  <a:pt x="333972" y="80905"/>
                </a:lnTo>
                <a:lnTo>
                  <a:pt x="295017" y="104337"/>
                </a:lnTo>
                <a:lnTo>
                  <a:pt x="257904" y="130362"/>
                </a:lnTo>
                <a:lnTo>
                  <a:pt x="222758" y="158854"/>
                </a:lnTo>
                <a:lnTo>
                  <a:pt x="189704" y="189690"/>
                </a:lnTo>
                <a:lnTo>
                  <a:pt x="158867" y="222743"/>
                </a:lnTo>
                <a:lnTo>
                  <a:pt x="130373" y="257888"/>
                </a:lnTo>
                <a:lnTo>
                  <a:pt x="104346" y="295001"/>
                </a:lnTo>
                <a:lnTo>
                  <a:pt x="80913" y="333955"/>
                </a:lnTo>
                <a:lnTo>
                  <a:pt x="60197" y="374626"/>
                </a:lnTo>
                <a:lnTo>
                  <a:pt x="42325" y="416889"/>
                </a:lnTo>
                <a:lnTo>
                  <a:pt x="27422" y="460619"/>
                </a:lnTo>
                <a:lnTo>
                  <a:pt x="15612" y="505690"/>
                </a:lnTo>
                <a:lnTo>
                  <a:pt x="7022" y="551977"/>
                </a:lnTo>
                <a:lnTo>
                  <a:pt x="1776" y="599355"/>
                </a:lnTo>
                <a:lnTo>
                  <a:pt x="0" y="647700"/>
                </a:lnTo>
                <a:lnTo>
                  <a:pt x="1776" y="696044"/>
                </a:lnTo>
                <a:lnTo>
                  <a:pt x="7022" y="743422"/>
                </a:lnTo>
                <a:lnTo>
                  <a:pt x="15612" y="789709"/>
                </a:lnTo>
                <a:lnTo>
                  <a:pt x="27422" y="834780"/>
                </a:lnTo>
                <a:lnTo>
                  <a:pt x="42325" y="878510"/>
                </a:lnTo>
                <a:lnTo>
                  <a:pt x="60197" y="920773"/>
                </a:lnTo>
                <a:lnTo>
                  <a:pt x="80913" y="961444"/>
                </a:lnTo>
                <a:lnTo>
                  <a:pt x="104346" y="1000398"/>
                </a:lnTo>
                <a:lnTo>
                  <a:pt x="130373" y="1037511"/>
                </a:lnTo>
                <a:lnTo>
                  <a:pt x="158867" y="1072656"/>
                </a:lnTo>
                <a:lnTo>
                  <a:pt x="189704" y="1105709"/>
                </a:lnTo>
                <a:lnTo>
                  <a:pt x="222758" y="1136545"/>
                </a:lnTo>
                <a:lnTo>
                  <a:pt x="257904" y="1165037"/>
                </a:lnTo>
                <a:lnTo>
                  <a:pt x="295017" y="1191062"/>
                </a:lnTo>
                <a:lnTo>
                  <a:pt x="333972" y="1214494"/>
                </a:lnTo>
                <a:lnTo>
                  <a:pt x="374643" y="1235208"/>
                </a:lnTo>
                <a:lnTo>
                  <a:pt x="416905" y="1253078"/>
                </a:lnTo>
                <a:lnTo>
                  <a:pt x="460633" y="1267980"/>
                </a:lnTo>
                <a:lnTo>
                  <a:pt x="505702" y="1279788"/>
                </a:lnTo>
                <a:lnTo>
                  <a:pt x="551986" y="1288378"/>
                </a:lnTo>
                <a:lnTo>
                  <a:pt x="599360" y="1293623"/>
                </a:lnTo>
                <a:lnTo>
                  <a:pt x="647700" y="1295400"/>
                </a:lnTo>
                <a:lnTo>
                  <a:pt x="696044" y="1293623"/>
                </a:lnTo>
                <a:lnTo>
                  <a:pt x="743422" y="1288378"/>
                </a:lnTo>
                <a:lnTo>
                  <a:pt x="789709" y="1279788"/>
                </a:lnTo>
                <a:lnTo>
                  <a:pt x="834780" y="1267980"/>
                </a:lnTo>
                <a:lnTo>
                  <a:pt x="878510" y="1253078"/>
                </a:lnTo>
                <a:lnTo>
                  <a:pt x="920773" y="1235208"/>
                </a:lnTo>
                <a:lnTo>
                  <a:pt x="961444" y="1214494"/>
                </a:lnTo>
                <a:lnTo>
                  <a:pt x="1000398" y="1191062"/>
                </a:lnTo>
                <a:lnTo>
                  <a:pt x="1037511" y="1165037"/>
                </a:lnTo>
                <a:lnTo>
                  <a:pt x="1072656" y="1136545"/>
                </a:lnTo>
                <a:lnTo>
                  <a:pt x="1105709" y="1105709"/>
                </a:lnTo>
                <a:lnTo>
                  <a:pt x="1136545" y="1072656"/>
                </a:lnTo>
                <a:lnTo>
                  <a:pt x="1165037" y="1037511"/>
                </a:lnTo>
                <a:lnTo>
                  <a:pt x="1191062" y="1000398"/>
                </a:lnTo>
                <a:lnTo>
                  <a:pt x="1214494" y="961444"/>
                </a:lnTo>
                <a:lnTo>
                  <a:pt x="1235208" y="920773"/>
                </a:lnTo>
                <a:lnTo>
                  <a:pt x="1253078" y="878510"/>
                </a:lnTo>
                <a:lnTo>
                  <a:pt x="1267980" y="834780"/>
                </a:lnTo>
                <a:lnTo>
                  <a:pt x="1279788" y="789709"/>
                </a:lnTo>
                <a:lnTo>
                  <a:pt x="1288378" y="743422"/>
                </a:lnTo>
                <a:lnTo>
                  <a:pt x="1293623" y="696044"/>
                </a:lnTo>
                <a:lnTo>
                  <a:pt x="1295400" y="647700"/>
                </a:lnTo>
                <a:lnTo>
                  <a:pt x="1293623" y="599355"/>
                </a:lnTo>
                <a:lnTo>
                  <a:pt x="1288378" y="551977"/>
                </a:lnTo>
                <a:lnTo>
                  <a:pt x="1279788" y="505690"/>
                </a:lnTo>
                <a:lnTo>
                  <a:pt x="1267980" y="460619"/>
                </a:lnTo>
                <a:lnTo>
                  <a:pt x="1253078" y="416889"/>
                </a:lnTo>
                <a:lnTo>
                  <a:pt x="1235208" y="374626"/>
                </a:lnTo>
                <a:lnTo>
                  <a:pt x="1214494" y="333955"/>
                </a:lnTo>
                <a:lnTo>
                  <a:pt x="1191062" y="295001"/>
                </a:lnTo>
                <a:lnTo>
                  <a:pt x="1165037" y="257888"/>
                </a:lnTo>
                <a:lnTo>
                  <a:pt x="1136545" y="222743"/>
                </a:lnTo>
                <a:lnTo>
                  <a:pt x="1105709" y="189690"/>
                </a:lnTo>
                <a:lnTo>
                  <a:pt x="1072656" y="158854"/>
                </a:lnTo>
                <a:lnTo>
                  <a:pt x="1037511" y="130362"/>
                </a:lnTo>
                <a:lnTo>
                  <a:pt x="1000398" y="104337"/>
                </a:lnTo>
                <a:lnTo>
                  <a:pt x="961444" y="80905"/>
                </a:lnTo>
                <a:lnTo>
                  <a:pt x="920773" y="60191"/>
                </a:lnTo>
                <a:lnTo>
                  <a:pt x="878510" y="42321"/>
                </a:lnTo>
                <a:lnTo>
                  <a:pt x="834780" y="27419"/>
                </a:lnTo>
                <a:lnTo>
                  <a:pt x="789709" y="15611"/>
                </a:lnTo>
                <a:lnTo>
                  <a:pt x="743422" y="7021"/>
                </a:lnTo>
                <a:lnTo>
                  <a:pt x="696044" y="1776"/>
                </a:lnTo>
                <a:lnTo>
                  <a:pt x="64770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9116" y="4866132"/>
            <a:ext cx="641985" cy="641985"/>
          </a:xfrm>
          <a:custGeom>
            <a:avLst/>
            <a:gdLst/>
            <a:ahLst/>
            <a:cxnLst/>
            <a:rect l="l" t="t" r="r" b="b"/>
            <a:pathLst>
              <a:path w="641985" h="641985">
                <a:moveTo>
                  <a:pt x="320802" y="0"/>
                </a:moveTo>
                <a:lnTo>
                  <a:pt x="273398" y="3478"/>
                </a:lnTo>
                <a:lnTo>
                  <a:pt x="228153" y="13583"/>
                </a:lnTo>
                <a:lnTo>
                  <a:pt x="185563" y="29817"/>
                </a:lnTo>
                <a:lnTo>
                  <a:pt x="146125" y="51685"/>
                </a:lnTo>
                <a:lnTo>
                  <a:pt x="110335" y="78690"/>
                </a:lnTo>
                <a:lnTo>
                  <a:pt x="78690" y="110335"/>
                </a:lnTo>
                <a:lnTo>
                  <a:pt x="51685" y="146125"/>
                </a:lnTo>
                <a:lnTo>
                  <a:pt x="29817" y="185563"/>
                </a:lnTo>
                <a:lnTo>
                  <a:pt x="13583" y="228153"/>
                </a:lnTo>
                <a:lnTo>
                  <a:pt x="3478" y="273398"/>
                </a:lnTo>
                <a:lnTo>
                  <a:pt x="0" y="320802"/>
                </a:lnTo>
                <a:lnTo>
                  <a:pt x="3478" y="368205"/>
                </a:lnTo>
                <a:lnTo>
                  <a:pt x="13583" y="413450"/>
                </a:lnTo>
                <a:lnTo>
                  <a:pt x="29817" y="456040"/>
                </a:lnTo>
                <a:lnTo>
                  <a:pt x="51685" y="495478"/>
                </a:lnTo>
                <a:lnTo>
                  <a:pt x="78690" y="531268"/>
                </a:lnTo>
                <a:lnTo>
                  <a:pt x="110335" y="562913"/>
                </a:lnTo>
                <a:lnTo>
                  <a:pt x="146125" y="589918"/>
                </a:lnTo>
                <a:lnTo>
                  <a:pt x="185563" y="611786"/>
                </a:lnTo>
                <a:lnTo>
                  <a:pt x="228153" y="628020"/>
                </a:lnTo>
                <a:lnTo>
                  <a:pt x="273398" y="638125"/>
                </a:lnTo>
                <a:lnTo>
                  <a:pt x="320802" y="641604"/>
                </a:lnTo>
                <a:lnTo>
                  <a:pt x="368205" y="638125"/>
                </a:lnTo>
                <a:lnTo>
                  <a:pt x="413450" y="628020"/>
                </a:lnTo>
                <a:lnTo>
                  <a:pt x="456040" y="611786"/>
                </a:lnTo>
                <a:lnTo>
                  <a:pt x="495478" y="589918"/>
                </a:lnTo>
                <a:lnTo>
                  <a:pt x="531268" y="562913"/>
                </a:lnTo>
                <a:lnTo>
                  <a:pt x="562913" y="531268"/>
                </a:lnTo>
                <a:lnTo>
                  <a:pt x="589918" y="495478"/>
                </a:lnTo>
                <a:lnTo>
                  <a:pt x="611786" y="456040"/>
                </a:lnTo>
                <a:lnTo>
                  <a:pt x="628020" y="413450"/>
                </a:lnTo>
                <a:lnTo>
                  <a:pt x="638125" y="368205"/>
                </a:lnTo>
                <a:lnTo>
                  <a:pt x="641604" y="320802"/>
                </a:lnTo>
                <a:lnTo>
                  <a:pt x="638125" y="273398"/>
                </a:lnTo>
                <a:lnTo>
                  <a:pt x="628020" y="228153"/>
                </a:lnTo>
                <a:lnTo>
                  <a:pt x="611786" y="185563"/>
                </a:lnTo>
                <a:lnTo>
                  <a:pt x="589918" y="146125"/>
                </a:lnTo>
                <a:lnTo>
                  <a:pt x="562913" y="110335"/>
                </a:lnTo>
                <a:lnTo>
                  <a:pt x="531268" y="78690"/>
                </a:lnTo>
                <a:lnTo>
                  <a:pt x="495478" y="51685"/>
                </a:lnTo>
                <a:lnTo>
                  <a:pt x="456040" y="29817"/>
                </a:lnTo>
                <a:lnTo>
                  <a:pt x="413450" y="13583"/>
                </a:lnTo>
                <a:lnTo>
                  <a:pt x="368205" y="3478"/>
                </a:lnTo>
                <a:lnTo>
                  <a:pt x="320802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91183" y="5500115"/>
            <a:ext cx="137159" cy="137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64207" y="5788152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19" h="274320">
                <a:moveTo>
                  <a:pt x="137160" y="0"/>
                </a:moveTo>
                <a:lnTo>
                  <a:pt x="93829" y="6992"/>
                </a:lnTo>
                <a:lnTo>
                  <a:pt x="56180" y="26462"/>
                </a:lnTo>
                <a:lnTo>
                  <a:pt x="26481" y="56153"/>
                </a:lnTo>
                <a:lnTo>
                  <a:pt x="6998" y="93805"/>
                </a:lnTo>
                <a:lnTo>
                  <a:pt x="0" y="137160"/>
                </a:lnTo>
                <a:lnTo>
                  <a:pt x="6998" y="180514"/>
                </a:lnTo>
                <a:lnTo>
                  <a:pt x="26481" y="218166"/>
                </a:lnTo>
                <a:lnTo>
                  <a:pt x="56180" y="247857"/>
                </a:lnTo>
                <a:lnTo>
                  <a:pt x="93829" y="267327"/>
                </a:lnTo>
                <a:lnTo>
                  <a:pt x="137160" y="274320"/>
                </a:lnTo>
                <a:lnTo>
                  <a:pt x="180490" y="267327"/>
                </a:lnTo>
                <a:lnTo>
                  <a:pt x="218139" y="247857"/>
                </a:lnTo>
                <a:lnTo>
                  <a:pt x="247838" y="218166"/>
                </a:lnTo>
                <a:lnTo>
                  <a:pt x="267321" y="180514"/>
                </a:lnTo>
                <a:lnTo>
                  <a:pt x="274319" y="137160"/>
                </a:lnTo>
                <a:lnTo>
                  <a:pt x="267321" y="93805"/>
                </a:lnTo>
                <a:lnTo>
                  <a:pt x="247838" y="56153"/>
                </a:lnTo>
                <a:lnTo>
                  <a:pt x="218139" y="26462"/>
                </a:lnTo>
                <a:lnTo>
                  <a:pt x="180490" y="6992"/>
                </a:lnTo>
                <a:lnTo>
                  <a:pt x="13716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05000" y="449580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0"/>
                </a:moveTo>
                <a:lnTo>
                  <a:pt x="134276" y="6535"/>
                </a:lnTo>
                <a:lnTo>
                  <a:pt x="90593" y="24976"/>
                </a:lnTo>
                <a:lnTo>
                  <a:pt x="53578" y="53578"/>
                </a:lnTo>
                <a:lnTo>
                  <a:pt x="24976" y="90593"/>
                </a:lnTo>
                <a:lnTo>
                  <a:pt x="6535" y="134276"/>
                </a:lnTo>
                <a:lnTo>
                  <a:pt x="0" y="182880"/>
                </a:lnTo>
                <a:lnTo>
                  <a:pt x="6535" y="231483"/>
                </a:lnTo>
                <a:lnTo>
                  <a:pt x="24976" y="275166"/>
                </a:lnTo>
                <a:lnTo>
                  <a:pt x="53578" y="312181"/>
                </a:lnTo>
                <a:lnTo>
                  <a:pt x="90593" y="340783"/>
                </a:lnTo>
                <a:lnTo>
                  <a:pt x="134276" y="359224"/>
                </a:lnTo>
                <a:lnTo>
                  <a:pt x="182880" y="365760"/>
                </a:lnTo>
                <a:lnTo>
                  <a:pt x="231483" y="359224"/>
                </a:lnTo>
                <a:lnTo>
                  <a:pt x="275166" y="340783"/>
                </a:lnTo>
                <a:lnTo>
                  <a:pt x="312181" y="312181"/>
                </a:lnTo>
                <a:lnTo>
                  <a:pt x="340783" y="275166"/>
                </a:lnTo>
                <a:lnTo>
                  <a:pt x="359224" y="231483"/>
                </a:lnTo>
                <a:lnTo>
                  <a:pt x="365760" y="182880"/>
                </a:lnTo>
                <a:lnTo>
                  <a:pt x="359224" y="134276"/>
                </a:lnTo>
                <a:lnTo>
                  <a:pt x="340783" y="90593"/>
                </a:lnTo>
                <a:lnTo>
                  <a:pt x="312181" y="53578"/>
                </a:lnTo>
                <a:lnTo>
                  <a:pt x="275166" y="24976"/>
                </a:lnTo>
                <a:lnTo>
                  <a:pt x="231483" y="6535"/>
                </a:lnTo>
                <a:lnTo>
                  <a:pt x="18288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685800" y="1295400"/>
            <a:ext cx="8153400" cy="3125856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55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  <a:cs typeface="Arial"/>
              </a:rPr>
              <a:t>Содержательные аспекты реализации АОП и индивидуального учебного плана учащегося с РАС в инклюзивном (интегрированном) классе.</a:t>
            </a:r>
            <a:b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  <a:cs typeface="Arial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  <a:cs typeface="Arial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  <a:cs typeface="Arial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  <a:cs typeface="Arial"/>
              </a:rPr>
              <a:t>Организация взаимодействия: </a:t>
            </a:r>
            <a:b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  <a:cs typeface="Arial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  <a:cs typeface="Arial"/>
              </a:rPr>
              <a:t>учитель - </a:t>
            </a:r>
            <a:r>
              <a:rPr lang="ru-RU" sz="2800" b="1" i="1" dirty="0" err="1" smtClean="0">
                <a:solidFill>
                  <a:srgbClr val="002060"/>
                </a:solidFill>
                <a:latin typeface="Bookman Old Style" pitchFamily="18" charset="0"/>
                <a:cs typeface="Arial"/>
              </a:rPr>
              <a:t>тьютор</a:t>
            </a:r>
            <a:endParaRPr sz="2800" b="1" i="1">
              <a:solidFill>
                <a:srgbClr val="002060"/>
              </a:solidFill>
              <a:latin typeface="Bookman Old Style" pitchFamily="18" charset="0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57400" y="5410200"/>
            <a:ext cx="67310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marR="5080" indent="629285" algn="r">
              <a:lnSpc>
                <a:spcPct val="100000"/>
              </a:lnSpc>
              <a:spcBef>
                <a:spcPts val="600"/>
              </a:spcBef>
            </a:pPr>
            <a:r>
              <a:rPr lang="ru-RU" sz="1800" b="1" spc="110" dirty="0" smtClean="0">
                <a:solidFill>
                  <a:srgbClr val="002060"/>
                </a:solidFill>
                <a:latin typeface="Bookman Old Style" pitchFamily="18" charset="0"/>
                <a:cs typeface="Arial"/>
              </a:rPr>
              <a:t>Подготовили:</a:t>
            </a:r>
          </a:p>
          <a:p>
            <a:pPr marL="48895" marR="5080" indent="629285" algn="r">
              <a:lnSpc>
                <a:spcPct val="100000"/>
              </a:lnSpc>
              <a:spcBef>
                <a:spcPts val="600"/>
              </a:spcBef>
            </a:pPr>
            <a:r>
              <a:rPr lang="ru-RU" sz="1800" b="1" spc="110" dirty="0" smtClean="0">
                <a:solidFill>
                  <a:srgbClr val="002060"/>
                </a:solidFill>
                <a:latin typeface="Bookman Old Style" pitchFamily="18" charset="0"/>
                <a:cs typeface="Arial"/>
              </a:rPr>
              <a:t>Ганиева Н.Ш</a:t>
            </a:r>
            <a:r>
              <a:rPr lang="ru-RU" sz="1800" b="1" spc="110" dirty="0" smtClean="0">
                <a:solidFill>
                  <a:srgbClr val="002060"/>
                </a:solidFill>
                <a:latin typeface="Bookman Old Style" pitchFamily="18" charset="0"/>
                <a:cs typeface="Arial"/>
              </a:rPr>
              <a:t>.</a:t>
            </a:r>
            <a:endParaRPr sz="1800" b="1">
              <a:solidFill>
                <a:srgbClr val="002060"/>
              </a:solidFill>
              <a:latin typeface="Bookman Old Style" pitchFamily="18" charset="0"/>
              <a:cs typeface="Arial"/>
            </a:endParaRPr>
          </a:p>
          <a:p>
            <a:pPr marL="48895" marR="5080" indent="629285" algn="r">
              <a:lnSpc>
                <a:spcPct val="100000"/>
              </a:lnSpc>
              <a:spcBef>
                <a:spcPts val="600"/>
              </a:spcBef>
            </a:pPr>
            <a:r>
              <a:rPr lang="ru-RU" sz="1800" b="1" spc="120" dirty="0" smtClean="0">
                <a:solidFill>
                  <a:srgbClr val="002060"/>
                </a:solidFill>
                <a:latin typeface="Bookman Old Style" pitchFamily="18" charset="0"/>
                <a:cs typeface="Arial"/>
              </a:rPr>
              <a:t>Литвиненко Е.В</a:t>
            </a:r>
            <a:r>
              <a:rPr lang="ru-RU" sz="1800" b="1" spc="120" dirty="0" smtClean="0">
                <a:solidFill>
                  <a:srgbClr val="002060"/>
                </a:solidFill>
                <a:latin typeface="Bookman Old Style" pitchFamily="18" charset="0"/>
                <a:cs typeface="Arial"/>
              </a:rPr>
              <a:t>. </a:t>
            </a:r>
            <a:endParaRPr lang="ru-RU" sz="1800" b="1" spc="120" dirty="0" smtClean="0">
              <a:solidFill>
                <a:srgbClr val="002060"/>
              </a:solidFill>
              <a:latin typeface="Bookman Old Style" pitchFamily="18" charset="0"/>
              <a:cs typeface="Arial"/>
            </a:endParaRPr>
          </a:p>
        </p:txBody>
      </p:sp>
      <p:pic>
        <p:nvPicPr>
          <p:cNvPr id="25" name="Picture 2" descr="C:\Users\мвидео\Desktop\32254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28600"/>
            <a:ext cx="2133600" cy="116128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914400" y="30480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895" marR="5080" lvl="0" indent="629285" algn="ctr">
              <a:spcBef>
                <a:spcPts val="600"/>
              </a:spcBef>
            </a:pPr>
            <a:r>
              <a:rPr lang="ru-RU" b="1" spc="120" dirty="0" smtClean="0">
                <a:solidFill>
                  <a:srgbClr val="002060"/>
                </a:solidFill>
                <a:latin typeface="Bookman Old Style" pitchFamily="18" charset="0"/>
                <a:cs typeface="Arial"/>
              </a:rPr>
              <a:t>КУ «</a:t>
            </a:r>
            <a:r>
              <a:rPr lang="ru-RU" b="1" spc="120" dirty="0" err="1" smtClean="0">
                <a:solidFill>
                  <a:srgbClr val="002060"/>
                </a:solidFill>
                <a:latin typeface="Bookman Old Style" pitchFamily="18" charset="0"/>
                <a:cs typeface="Arial"/>
              </a:rPr>
              <a:t>Нижневартовская</a:t>
            </a:r>
            <a:r>
              <a:rPr lang="ru-RU" b="1" spc="120" dirty="0" smtClean="0">
                <a:solidFill>
                  <a:srgbClr val="002060"/>
                </a:solidFill>
                <a:latin typeface="Bookman Old Style" pitchFamily="18" charset="0"/>
                <a:cs typeface="Arial"/>
              </a:rPr>
              <a:t> санаторная школа»</a:t>
            </a:r>
            <a:endParaRPr lang="ru-RU" b="1" dirty="0">
              <a:solidFill>
                <a:srgbClr val="002060"/>
              </a:solidFill>
              <a:latin typeface="Bookman Old Style" pitchFamily="18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86177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Цель совместной работы </a:t>
            </a:r>
            <a:b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учителя и </a:t>
            </a:r>
            <a:r>
              <a:rPr lang="ru-RU" sz="2800" b="1" dirty="0" err="1" smtClean="0">
                <a:solidFill>
                  <a:srgbClr val="FF0000"/>
                </a:solidFill>
                <a:latin typeface="Bookman Old Style" pitchFamily="18" charset="0"/>
              </a:rPr>
              <a:t>тьютора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57200" y="1219200"/>
            <a:ext cx="8153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рганизация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условий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для успешного включения ребенка с РАС в среду школы и  осуществление работы по адаптации учебной программы в удобном для ребенка темпе и в соответствующем объеме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мвидео\Desktop\1458737273_49678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657600"/>
            <a:ext cx="233807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95400" y="609600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j-ea"/>
              </a:rPr>
              <a:t>Социальные роли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j-ea"/>
              </a:rPr>
              <a:t>тьютора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j-ea"/>
              </a:rPr>
              <a:t> 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3716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Тьютор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 – персональный сопровождающий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ученика с РАС</a:t>
            </a:r>
          </a:p>
          <a:p>
            <a:endParaRPr lang="ru-RU" sz="24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Тьютор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 – помощник учителя.</a:t>
            </a:r>
            <a:r>
              <a:rPr lang="ru-RU" sz="2400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endParaRPr lang="ru-RU" sz="2400" dirty="0"/>
          </a:p>
        </p:txBody>
      </p:sp>
      <p:pic>
        <p:nvPicPr>
          <p:cNvPr id="6146" name="Picture 2" descr="C:\Users\мвидео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124200"/>
            <a:ext cx="2590800" cy="3235277"/>
          </a:xfrm>
          <a:prstGeom prst="rect">
            <a:avLst/>
          </a:prstGeom>
          <a:noFill/>
        </p:spPr>
      </p:pic>
      <p:pic>
        <p:nvPicPr>
          <p:cNvPr id="6147" name="Picture 3" descr="C:\Users\мвидео\Desktop\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429000"/>
            <a:ext cx="4267200" cy="284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609600"/>
            <a:ext cx="609346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spc="80" dirty="0">
                <a:solidFill>
                  <a:srgbClr val="FF0000"/>
                </a:solidFill>
                <a:latin typeface="Bookman Old Style" pitchFamily="18" charset="0"/>
              </a:rPr>
              <a:t>ТЬЮТОР </a:t>
            </a:r>
            <a:r>
              <a:rPr sz="2800" b="1" spc="140" dirty="0">
                <a:solidFill>
                  <a:srgbClr val="FF0000"/>
                </a:solidFill>
                <a:latin typeface="Bookman Old Style" pitchFamily="18" charset="0"/>
              </a:rPr>
              <a:t>НА</a:t>
            </a:r>
            <a:r>
              <a:rPr sz="2800" b="1" spc="-150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sz="2800" b="1" spc="155" dirty="0">
                <a:solidFill>
                  <a:srgbClr val="FF0000"/>
                </a:solidFill>
                <a:latin typeface="Bookman Old Style" pitchFamily="18" charset="0"/>
              </a:rPr>
              <a:t>УРОКЕ</a:t>
            </a:r>
            <a:endParaRPr sz="2800" b="1">
              <a:solidFill>
                <a:srgbClr val="FF0000"/>
              </a:solidFill>
              <a:latin typeface="Bookman Old Style" pitchFamily="18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09600" y="1371600"/>
          <a:ext cx="8001000" cy="2823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0500"/>
                <a:gridCol w="4000500"/>
              </a:tblGrid>
              <a:tr h="49657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400" b="1" spc="50" dirty="0">
                          <a:solidFill>
                            <a:schemeClr val="tx1"/>
                          </a:solidFill>
                          <a:latin typeface="Bookman Old Style" pitchFamily="18" charset="0"/>
                          <a:cs typeface="Arial"/>
                        </a:rPr>
                        <a:t>Учитель</a:t>
                      </a:r>
                      <a:endParaRPr sz="2400">
                        <a:solidFill>
                          <a:schemeClr val="tx1"/>
                        </a:solidFill>
                        <a:latin typeface="Bookman Old Style" pitchFamily="18" charset="0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400" b="1" spc="55" dirty="0">
                          <a:solidFill>
                            <a:schemeClr val="tx1"/>
                          </a:solidFill>
                          <a:latin typeface="Bookman Old Style" pitchFamily="18" charset="0"/>
                          <a:cs typeface="Arial"/>
                        </a:rPr>
                        <a:t>Тьютор</a:t>
                      </a:r>
                      <a:endParaRPr sz="2400">
                        <a:solidFill>
                          <a:schemeClr val="tx1"/>
                        </a:solidFill>
                        <a:latin typeface="Bookman Old Style" pitchFamily="18" charset="0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</a:tr>
              <a:tr h="232727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40"/>
                        </a:spcBef>
                        <a:buFont typeface="Wingdings" pitchFamily="2" charset="2"/>
                        <a:buChar char="v"/>
                      </a:pPr>
                      <a:r>
                        <a:rPr sz="2000" spc="-95" dirty="0">
                          <a:latin typeface="Bookman Old Style" pitchFamily="18" charset="0"/>
                          <a:cs typeface="Verdana"/>
                        </a:rPr>
                        <a:t>Обучает</a:t>
                      </a:r>
                      <a:endParaRPr sz="2000">
                        <a:latin typeface="Bookman Old Style" pitchFamily="18" charset="0"/>
                        <a:cs typeface="Verdana"/>
                      </a:endParaRPr>
                    </a:p>
                    <a:p>
                      <a:pPr marL="97790" marR="1442720">
                        <a:lnSpc>
                          <a:spcPct val="100000"/>
                        </a:lnSpc>
                        <a:buFont typeface="Wingdings" pitchFamily="2" charset="2"/>
                        <a:buChar char="v"/>
                      </a:pPr>
                      <a:r>
                        <a:rPr sz="2000" spc="-50">
                          <a:latin typeface="Bookman Old Style" pitchFamily="18" charset="0"/>
                          <a:cs typeface="Verdana"/>
                        </a:rPr>
                        <a:t>Дает</a:t>
                      </a:r>
                      <a:r>
                        <a:rPr sz="2000" spc="-170">
                          <a:latin typeface="Bookman Old Style" pitchFamily="18" charset="0"/>
                          <a:cs typeface="Verdana"/>
                        </a:rPr>
                        <a:t> </a:t>
                      </a:r>
                      <a:r>
                        <a:rPr sz="2000" spc="-65" smtClean="0">
                          <a:latin typeface="Bookman Old Style" pitchFamily="18" charset="0"/>
                          <a:cs typeface="Verdana"/>
                        </a:rPr>
                        <a:t>инструкции</a:t>
                      </a:r>
                      <a:endParaRPr lang="ru-RU" sz="2000" spc="-65" dirty="0" smtClean="0">
                        <a:latin typeface="Bookman Old Style" pitchFamily="18" charset="0"/>
                        <a:cs typeface="Verdana"/>
                      </a:endParaRPr>
                    </a:p>
                    <a:p>
                      <a:pPr marL="97790" marR="1442720">
                        <a:lnSpc>
                          <a:spcPct val="100000"/>
                        </a:lnSpc>
                        <a:buFont typeface="Wingdings" pitchFamily="2" charset="2"/>
                        <a:buChar char="v"/>
                      </a:pPr>
                      <a:r>
                        <a:rPr sz="2000" spc="-50" smtClean="0">
                          <a:latin typeface="Bookman Old Style" pitchFamily="18" charset="0"/>
                          <a:cs typeface="Verdana"/>
                        </a:rPr>
                        <a:t>Дает</a:t>
                      </a:r>
                      <a:r>
                        <a:rPr sz="2000" spc="-145" smtClean="0">
                          <a:latin typeface="Bookman Old Style" pitchFamily="18" charset="0"/>
                          <a:cs typeface="Verdana"/>
                        </a:rPr>
                        <a:t> </a:t>
                      </a:r>
                      <a:r>
                        <a:rPr sz="2000" spc="-70" dirty="0">
                          <a:latin typeface="Bookman Old Style" pitchFamily="18" charset="0"/>
                          <a:cs typeface="Verdana"/>
                        </a:rPr>
                        <a:t>задания</a:t>
                      </a:r>
                      <a:endParaRPr sz="2000">
                        <a:latin typeface="Bookman Old Style" pitchFamily="18" charset="0"/>
                        <a:cs typeface="Verdana"/>
                      </a:endParaRPr>
                    </a:p>
                    <a:p>
                      <a:pPr marL="97790" marR="313690">
                        <a:lnSpc>
                          <a:spcPct val="100000"/>
                        </a:lnSpc>
                        <a:buFont typeface="Wingdings" pitchFamily="2" charset="2"/>
                        <a:buChar char="v"/>
                      </a:pPr>
                      <a:r>
                        <a:rPr sz="2000" spc="-60" dirty="0">
                          <a:latin typeface="Bookman Old Style" pitchFamily="18" charset="0"/>
                          <a:cs typeface="Verdana"/>
                        </a:rPr>
                        <a:t>Адаптирует</a:t>
                      </a:r>
                      <a:r>
                        <a:rPr sz="2000" spc="-165" dirty="0">
                          <a:latin typeface="Bookman Old Style" pitchFamily="18" charset="0"/>
                          <a:cs typeface="Verdana"/>
                        </a:rPr>
                        <a:t> </a:t>
                      </a:r>
                      <a:r>
                        <a:rPr sz="2000" spc="-75">
                          <a:latin typeface="Bookman Old Style" pitchFamily="18" charset="0"/>
                          <a:cs typeface="Verdana"/>
                        </a:rPr>
                        <a:t>дидактический  </a:t>
                      </a:r>
                      <a:r>
                        <a:rPr lang="ru-RU" sz="2000" spc="-75" dirty="0" smtClean="0">
                          <a:latin typeface="Bookman Old Style" pitchFamily="18" charset="0"/>
                          <a:cs typeface="Verdana"/>
                        </a:rPr>
                        <a:t>    </a:t>
                      </a:r>
                      <a:r>
                        <a:rPr sz="2000" spc="-60" smtClean="0">
                          <a:latin typeface="Bookman Old Style" pitchFamily="18" charset="0"/>
                          <a:cs typeface="Verdana"/>
                        </a:rPr>
                        <a:t>материал</a:t>
                      </a:r>
                      <a:endParaRPr sz="2000">
                        <a:latin typeface="Bookman Old Style" pitchFamily="18" charset="0"/>
                        <a:cs typeface="Verdana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buFont typeface="Wingdings" pitchFamily="2" charset="2"/>
                        <a:buChar char="v"/>
                      </a:pPr>
                      <a:r>
                        <a:rPr sz="2000" spc="-75" dirty="0">
                          <a:latin typeface="Bookman Old Style" pitchFamily="18" charset="0"/>
                          <a:cs typeface="Verdana"/>
                        </a:rPr>
                        <a:t>Оценивает</a:t>
                      </a:r>
                      <a:r>
                        <a:rPr sz="2000" spc="-165" dirty="0">
                          <a:latin typeface="Bookman Old Style" pitchFamily="18" charset="0"/>
                          <a:cs typeface="Verdana"/>
                        </a:rPr>
                        <a:t> </a:t>
                      </a:r>
                      <a:r>
                        <a:rPr sz="2000" spc="-50" dirty="0">
                          <a:latin typeface="Bookman Old Style" pitchFamily="18" charset="0"/>
                          <a:cs typeface="Verdana"/>
                        </a:rPr>
                        <a:t>динамику</a:t>
                      </a:r>
                      <a:endParaRPr sz="2000">
                        <a:latin typeface="Bookman Old Style" pitchFamily="18" charset="0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372870">
                        <a:lnSpc>
                          <a:spcPct val="100000"/>
                        </a:lnSpc>
                        <a:spcBef>
                          <a:spcPts val="340"/>
                        </a:spcBef>
                        <a:buFont typeface="Wingdings" pitchFamily="2" charset="2"/>
                        <a:buChar char="v"/>
                      </a:pPr>
                      <a:r>
                        <a:rPr sz="2000" b="0" spc="-65">
                          <a:latin typeface="Bookman Old Style" pitchFamily="18" charset="0"/>
                          <a:cs typeface="Verdana"/>
                        </a:rPr>
                        <a:t>Помогает</a:t>
                      </a:r>
                      <a:r>
                        <a:rPr sz="2000" b="0" spc="-210">
                          <a:latin typeface="Bookman Old Style" pitchFamily="18" charset="0"/>
                          <a:cs typeface="Verdana"/>
                        </a:rPr>
                        <a:t> </a:t>
                      </a:r>
                      <a:r>
                        <a:rPr sz="2000" b="0" spc="-114" smtClean="0">
                          <a:latin typeface="Bookman Old Style" pitchFamily="18" charset="0"/>
                          <a:cs typeface="Verdana"/>
                        </a:rPr>
                        <a:t>ребенку</a:t>
                      </a:r>
                      <a:endParaRPr lang="ru-RU" sz="2000" b="0" spc="-114" dirty="0" smtClean="0">
                        <a:latin typeface="Bookman Old Style" pitchFamily="18" charset="0"/>
                        <a:cs typeface="Verdana"/>
                      </a:endParaRPr>
                    </a:p>
                    <a:p>
                      <a:pPr marL="98425" marR="1372870">
                        <a:lnSpc>
                          <a:spcPct val="100000"/>
                        </a:lnSpc>
                        <a:spcBef>
                          <a:spcPts val="340"/>
                        </a:spcBef>
                        <a:buFont typeface="Wingdings" pitchFamily="2" charset="2"/>
                        <a:buChar char="v"/>
                      </a:pPr>
                      <a:r>
                        <a:rPr sz="2000" b="0" spc="-50" smtClean="0">
                          <a:latin typeface="Bookman Old Style" pitchFamily="18" charset="0"/>
                          <a:cs typeface="Verdana"/>
                        </a:rPr>
                        <a:t>Дает</a:t>
                      </a:r>
                      <a:r>
                        <a:rPr sz="2000" b="0" spc="-150" smtClean="0">
                          <a:latin typeface="Bookman Old Style" pitchFamily="18" charset="0"/>
                          <a:cs typeface="Verdana"/>
                        </a:rPr>
                        <a:t> </a:t>
                      </a:r>
                      <a:r>
                        <a:rPr sz="2000" b="0" spc="-90" dirty="0">
                          <a:latin typeface="Bookman Old Style" pitchFamily="18" charset="0"/>
                          <a:cs typeface="Verdana"/>
                        </a:rPr>
                        <a:t>подсказки</a:t>
                      </a:r>
                      <a:endParaRPr sz="2000" b="0">
                        <a:latin typeface="Bookman Old Style" pitchFamily="18" charset="0"/>
                        <a:cs typeface="Verdana"/>
                      </a:endParaRPr>
                    </a:p>
                    <a:p>
                      <a:pPr marL="98425" marR="254000">
                        <a:lnSpc>
                          <a:spcPct val="100000"/>
                        </a:lnSpc>
                        <a:buFont typeface="Wingdings" pitchFamily="2" charset="2"/>
                        <a:buChar char="v"/>
                      </a:pPr>
                      <a:r>
                        <a:rPr sz="2000" b="0" spc="-60" dirty="0">
                          <a:latin typeface="Bookman Old Style" pitchFamily="18" charset="0"/>
                          <a:cs typeface="Verdana"/>
                        </a:rPr>
                        <a:t>Выполняет </a:t>
                      </a:r>
                      <a:r>
                        <a:rPr sz="2000" b="0" spc="-85" dirty="0">
                          <a:latin typeface="Bookman Old Style" pitchFamily="18" charset="0"/>
                          <a:cs typeface="Verdana"/>
                        </a:rPr>
                        <a:t>рекомендации</a:t>
                      </a:r>
                      <a:r>
                        <a:rPr sz="2000" b="0" spc="-260" dirty="0">
                          <a:latin typeface="Bookman Old Style" pitchFamily="18" charset="0"/>
                          <a:cs typeface="Verdana"/>
                        </a:rPr>
                        <a:t> </a:t>
                      </a:r>
                      <a:r>
                        <a:rPr sz="2000" b="0" spc="-40" dirty="0">
                          <a:latin typeface="Bookman Old Style" pitchFamily="18" charset="0"/>
                          <a:cs typeface="Verdana"/>
                        </a:rPr>
                        <a:t>и  </a:t>
                      </a:r>
                      <a:r>
                        <a:rPr sz="2000" b="0" spc="-105" dirty="0">
                          <a:latin typeface="Bookman Old Style" pitchFamily="18" charset="0"/>
                          <a:cs typeface="Verdana"/>
                        </a:rPr>
                        <a:t>следует</a:t>
                      </a:r>
                      <a:r>
                        <a:rPr sz="2000" b="0" spc="-150" dirty="0">
                          <a:latin typeface="Bookman Old Style" pitchFamily="18" charset="0"/>
                          <a:cs typeface="Verdana"/>
                        </a:rPr>
                        <a:t> </a:t>
                      </a:r>
                      <a:r>
                        <a:rPr sz="2000" b="0" spc="-55" dirty="0">
                          <a:latin typeface="Bookman Old Style" pitchFamily="18" charset="0"/>
                          <a:cs typeface="Verdana"/>
                        </a:rPr>
                        <a:t>плану</a:t>
                      </a:r>
                      <a:endParaRPr sz="2000" b="0">
                        <a:latin typeface="Bookman Old Style" pitchFamily="18" charset="0"/>
                        <a:cs typeface="Verdana"/>
                      </a:endParaRPr>
                    </a:p>
                    <a:p>
                      <a:pPr marL="98425" marR="558800">
                        <a:lnSpc>
                          <a:spcPct val="100000"/>
                        </a:lnSpc>
                        <a:buFont typeface="Wingdings" pitchFamily="2" charset="2"/>
                        <a:buChar char="v"/>
                      </a:pPr>
                      <a:r>
                        <a:rPr sz="2000" b="0" spc="-65" dirty="0">
                          <a:latin typeface="Bookman Old Style" pitchFamily="18" charset="0"/>
                          <a:cs typeface="Verdana"/>
                        </a:rPr>
                        <a:t>Помогает </a:t>
                      </a:r>
                      <a:r>
                        <a:rPr sz="2000" b="0" spc="-80" dirty="0">
                          <a:latin typeface="Bookman Old Style" pitchFamily="18" charset="0"/>
                          <a:cs typeface="Verdana"/>
                        </a:rPr>
                        <a:t>адаптировать  </a:t>
                      </a:r>
                      <a:r>
                        <a:rPr sz="2000" b="0" spc="-75" dirty="0">
                          <a:latin typeface="Bookman Old Style" pitchFamily="18" charset="0"/>
                          <a:cs typeface="Verdana"/>
                        </a:rPr>
                        <a:t>дидактический</a:t>
                      </a:r>
                      <a:r>
                        <a:rPr sz="2000" b="0" spc="-204" dirty="0">
                          <a:latin typeface="Bookman Old Style" pitchFamily="18" charset="0"/>
                          <a:cs typeface="Verdana"/>
                        </a:rPr>
                        <a:t> </a:t>
                      </a:r>
                      <a:r>
                        <a:rPr sz="2000" b="0" spc="-60" dirty="0">
                          <a:latin typeface="Bookman Old Style" pitchFamily="18" charset="0"/>
                          <a:cs typeface="Verdana"/>
                        </a:rPr>
                        <a:t>материал</a:t>
                      </a:r>
                      <a:endParaRPr sz="2000" b="0">
                        <a:latin typeface="Bookman Old Style" pitchFamily="18" charset="0"/>
                        <a:cs typeface="Verdan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611886" y="5229605"/>
            <a:ext cx="2232660" cy="864235"/>
          </a:xfrm>
          <a:custGeom>
            <a:avLst/>
            <a:gdLst/>
            <a:ahLst/>
            <a:cxnLst/>
            <a:rect l="l" t="t" r="r" b="b"/>
            <a:pathLst>
              <a:path w="2232660" h="864235">
                <a:moveTo>
                  <a:pt x="2088641" y="0"/>
                </a:moveTo>
                <a:lnTo>
                  <a:pt x="144018" y="0"/>
                </a:ln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0" y="720090"/>
                </a:lnTo>
                <a:lnTo>
                  <a:pt x="7342" y="765611"/>
                </a:lnTo>
                <a:lnTo>
                  <a:pt x="27786" y="805145"/>
                </a:lnTo>
                <a:lnTo>
                  <a:pt x="58962" y="836321"/>
                </a:lnTo>
                <a:lnTo>
                  <a:pt x="98496" y="856765"/>
                </a:lnTo>
                <a:lnTo>
                  <a:pt x="144018" y="864108"/>
                </a:lnTo>
                <a:lnTo>
                  <a:pt x="2088641" y="864108"/>
                </a:lnTo>
                <a:lnTo>
                  <a:pt x="2134148" y="856765"/>
                </a:lnTo>
                <a:lnTo>
                  <a:pt x="2173681" y="836321"/>
                </a:lnTo>
                <a:lnTo>
                  <a:pt x="2204862" y="805145"/>
                </a:lnTo>
                <a:lnTo>
                  <a:pt x="2225314" y="765611"/>
                </a:lnTo>
                <a:lnTo>
                  <a:pt x="2232660" y="720090"/>
                </a:lnTo>
                <a:lnTo>
                  <a:pt x="2232660" y="144018"/>
                </a:lnTo>
                <a:lnTo>
                  <a:pt x="2225314" y="98511"/>
                </a:lnTo>
                <a:lnTo>
                  <a:pt x="2204862" y="58978"/>
                </a:lnTo>
                <a:lnTo>
                  <a:pt x="2173681" y="27797"/>
                </a:lnTo>
                <a:lnTo>
                  <a:pt x="2134148" y="7345"/>
                </a:lnTo>
                <a:lnTo>
                  <a:pt x="2088641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886" y="5229605"/>
            <a:ext cx="2232660" cy="864235"/>
          </a:xfrm>
          <a:custGeom>
            <a:avLst/>
            <a:gdLst/>
            <a:ahLst/>
            <a:cxnLst/>
            <a:rect l="l" t="t" r="r" b="b"/>
            <a:pathLst>
              <a:path w="2232660" h="864235">
                <a:moveTo>
                  <a:pt x="0" y="144018"/>
                </a:moveTo>
                <a:lnTo>
                  <a:pt x="7342" y="98511"/>
                </a:lnTo>
                <a:lnTo>
                  <a:pt x="27786" y="58978"/>
                </a:lnTo>
                <a:lnTo>
                  <a:pt x="58962" y="27797"/>
                </a:lnTo>
                <a:lnTo>
                  <a:pt x="98496" y="7345"/>
                </a:lnTo>
                <a:lnTo>
                  <a:pt x="144018" y="0"/>
                </a:lnTo>
                <a:lnTo>
                  <a:pt x="2088641" y="0"/>
                </a:lnTo>
                <a:lnTo>
                  <a:pt x="2134148" y="7345"/>
                </a:lnTo>
                <a:lnTo>
                  <a:pt x="2173681" y="27797"/>
                </a:lnTo>
                <a:lnTo>
                  <a:pt x="2204862" y="58978"/>
                </a:lnTo>
                <a:lnTo>
                  <a:pt x="2225314" y="98511"/>
                </a:lnTo>
                <a:lnTo>
                  <a:pt x="2232660" y="144018"/>
                </a:lnTo>
                <a:lnTo>
                  <a:pt x="2232660" y="720090"/>
                </a:lnTo>
                <a:lnTo>
                  <a:pt x="2225314" y="765611"/>
                </a:lnTo>
                <a:lnTo>
                  <a:pt x="2204862" y="805145"/>
                </a:lnTo>
                <a:lnTo>
                  <a:pt x="2173681" y="836321"/>
                </a:lnTo>
                <a:lnTo>
                  <a:pt x="2134148" y="856765"/>
                </a:lnTo>
                <a:lnTo>
                  <a:pt x="2088641" y="864108"/>
                </a:lnTo>
                <a:lnTo>
                  <a:pt x="144018" y="864108"/>
                </a:lnTo>
                <a:lnTo>
                  <a:pt x="98496" y="856765"/>
                </a:lnTo>
                <a:lnTo>
                  <a:pt x="58962" y="836321"/>
                </a:lnTo>
                <a:lnTo>
                  <a:pt x="27786" y="805145"/>
                </a:lnTo>
                <a:lnTo>
                  <a:pt x="7342" y="765611"/>
                </a:lnTo>
                <a:lnTo>
                  <a:pt x="0" y="720090"/>
                </a:lnTo>
                <a:lnTo>
                  <a:pt x="0" y="144018"/>
                </a:lnTo>
                <a:close/>
              </a:path>
            </a:pathLst>
          </a:custGeom>
          <a:ln w="25907">
            <a:solidFill>
              <a:srgbClr val="BA6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15974" y="5509666"/>
            <a:ext cx="155102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50" dirty="0">
                <a:latin typeface="Bookman Old Style" pitchFamily="18" charset="0"/>
                <a:cs typeface="Verdana"/>
              </a:rPr>
              <a:t>У</a:t>
            </a:r>
            <a:r>
              <a:rPr sz="1800" b="1" spc="175" dirty="0">
                <a:latin typeface="Bookman Old Style" pitchFamily="18" charset="0"/>
                <a:cs typeface="Verdana"/>
              </a:rPr>
              <a:t>Ч</a:t>
            </a:r>
            <a:r>
              <a:rPr sz="1800" b="1" spc="110" dirty="0">
                <a:latin typeface="Bookman Old Style" pitchFamily="18" charset="0"/>
                <a:cs typeface="Verdana"/>
              </a:rPr>
              <a:t>ИТЕЛЬ</a:t>
            </a:r>
            <a:endParaRPr sz="1800" b="1">
              <a:latin typeface="Bookman Old Style" pitchFamily="18" charset="0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92246" y="5229605"/>
            <a:ext cx="2232660" cy="864235"/>
          </a:xfrm>
          <a:custGeom>
            <a:avLst/>
            <a:gdLst/>
            <a:ahLst/>
            <a:cxnLst/>
            <a:rect l="l" t="t" r="r" b="b"/>
            <a:pathLst>
              <a:path w="2232660" h="864235">
                <a:moveTo>
                  <a:pt x="2088641" y="0"/>
                </a:moveTo>
                <a:lnTo>
                  <a:pt x="144017" y="0"/>
                </a:ln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0" y="720090"/>
                </a:lnTo>
                <a:lnTo>
                  <a:pt x="7345" y="765611"/>
                </a:lnTo>
                <a:lnTo>
                  <a:pt x="27797" y="805145"/>
                </a:lnTo>
                <a:lnTo>
                  <a:pt x="58978" y="836321"/>
                </a:lnTo>
                <a:lnTo>
                  <a:pt x="98511" y="856765"/>
                </a:lnTo>
                <a:lnTo>
                  <a:pt x="144017" y="864108"/>
                </a:lnTo>
                <a:lnTo>
                  <a:pt x="2088641" y="864108"/>
                </a:lnTo>
                <a:lnTo>
                  <a:pt x="2134148" y="856765"/>
                </a:lnTo>
                <a:lnTo>
                  <a:pt x="2173681" y="836321"/>
                </a:lnTo>
                <a:lnTo>
                  <a:pt x="2204862" y="805145"/>
                </a:lnTo>
                <a:lnTo>
                  <a:pt x="2225314" y="765611"/>
                </a:lnTo>
                <a:lnTo>
                  <a:pt x="2232659" y="720090"/>
                </a:lnTo>
                <a:lnTo>
                  <a:pt x="2232659" y="144018"/>
                </a:lnTo>
                <a:lnTo>
                  <a:pt x="2225314" y="98511"/>
                </a:lnTo>
                <a:lnTo>
                  <a:pt x="2204862" y="58978"/>
                </a:lnTo>
                <a:lnTo>
                  <a:pt x="2173681" y="27797"/>
                </a:lnTo>
                <a:lnTo>
                  <a:pt x="2134148" y="7345"/>
                </a:lnTo>
                <a:lnTo>
                  <a:pt x="2088641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92246" y="5229605"/>
            <a:ext cx="2232660" cy="864235"/>
          </a:xfrm>
          <a:custGeom>
            <a:avLst/>
            <a:gdLst/>
            <a:ahLst/>
            <a:cxnLst/>
            <a:rect l="l" t="t" r="r" b="b"/>
            <a:pathLst>
              <a:path w="2232660" h="864235">
                <a:moveTo>
                  <a:pt x="0" y="144018"/>
                </a:moveTo>
                <a:lnTo>
                  <a:pt x="7345" y="98511"/>
                </a:lnTo>
                <a:lnTo>
                  <a:pt x="27797" y="58978"/>
                </a:lnTo>
                <a:lnTo>
                  <a:pt x="58978" y="27797"/>
                </a:lnTo>
                <a:lnTo>
                  <a:pt x="98511" y="7345"/>
                </a:lnTo>
                <a:lnTo>
                  <a:pt x="144017" y="0"/>
                </a:lnTo>
                <a:lnTo>
                  <a:pt x="2088641" y="0"/>
                </a:lnTo>
                <a:lnTo>
                  <a:pt x="2134148" y="7345"/>
                </a:lnTo>
                <a:lnTo>
                  <a:pt x="2173681" y="27797"/>
                </a:lnTo>
                <a:lnTo>
                  <a:pt x="2204862" y="58978"/>
                </a:lnTo>
                <a:lnTo>
                  <a:pt x="2225314" y="98511"/>
                </a:lnTo>
                <a:lnTo>
                  <a:pt x="2232659" y="144018"/>
                </a:lnTo>
                <a:lnTo>
                  <a:pt x="2232659" y="720090"/>
                </a:lnTo>
                <a:lnTo>
                  <a:pt x="2225314" y="765611"/>
                </a:lnTo>
                <a:lnTo>
                  <a:pt x="2204862" y="805145"/>
                </a:lnTo>
                <a:lnTo>
                  <a:pt x="2173681" y="836321"/>
                </a:lnTo>
                <a:lnTo>
                  <a:pt x="2134148" y="856765"/>
                </a:lnTo>
                <a:lnTo>
                  <a:pt x="2088641" y="864108"/>
                </a:lnTo>
                <a:lnTo>
                  <a:pt x="144017" y="864108"/>
                </a:lnTo>
                <a:lnTo>
                  <a:pt x="98511" y="856765"/>
                </a:lnTo>
                <a:lnTo>
                  <a:pt x="58978" y="836321"/>
                </a:lnTo>
                <a:lnTo>
                  <a:pt x="27797" y="805145"/>
                </a:lnTo>
                <a:lnTo>
                  <a:pt x="7345" y="765611"/>
                </a:lnTo>
                <a:lnTo>
                  <a:pt x="0" y="720090"/>
                </a:lnTo>
                <a:lnTo>
                  <a:pt x="0" y="144018"/>
                </a:lnTo>
                <a:close/>
              </a:path>
            </a:pathLst>
          </a:custGeom>
          <a:ln w="25908">
            <a:solidFill>
              <a:srgbClr val="BA6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81400" y="5486400"/>
            <a:ext cx="211607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50" dirty="0">
                <a:latin typeface="Bookman Old Style" pitchFamily="18" charset="0"/>
                <a:cs typeface="Verdana"/>
              </a:rPr>
              <a:t>УЧЕНИК</a:t>
            </a:r>
            <a:r>
              <a:rPr sz="1800" b="1" spc="-400" dirty="0">
                <a:latin typeface="Bookman Old Style" pitchFamily="18" charset="0"/>
                <a:cs typeface="Verdana"/>
              </a:rPr>
              <a:t> </a:t>
            </a:r>
            <a:r>
              <a:rPr sz="1800" b="1" spc="40" dirty="0">
                <a:latin typeface="Bookman Old Style" pitchFamily="18" charset="0"/>
                <a:cs typeface="Verdana"/>
              </a:rPr>
              <a:t>С </a:t>
            </a:r>
            <a:r>
              <a:rPr sz="1800" b="1" spc="75" dirty="0">
                <a:latin typeface="Bookman Old Style" pitchFamily="18" charset="0"/>
                <a:cs typeface="Verdana"/>
              </a:rPr>
              <a:t>РАС</a:t>
            </a:r>
            <a:endParaRPr sz="1800" b="1">
              <a:latin typeface="Bookman Old Style" pitchFamily="18" charset="0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72605" y="5229605"/>
            <a:ext cx="2232660" cy="864235"/>
          </a:xfrm>
          <a:custGeom>
            <a:avLst/>
            <a:gdLst/>
            <a:ahLst/>
            <a:cxnLst/>
            <a:rect l="l" t="t" r="r" b="b"/>
            <a:pathLst>
              <a:path w="2232659" h="864235">
                <a:moveTo>
                  <a:pt x="2088642" y="0"/>
                </a:moveTo>
                <a:lnTo>
                  <a:pt x="144018" y="0"/>
                </a:ln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0" y="720090"/>
                </a:lnTo>
                <a:lnTo>
                  <a:pt x="7345" y="765611"/>
                </a:lnTo>
                <a:lnTo>
                  <a:pt x="27797" y="805145"/>
                </a:lnTo>
                <a:lnTo>
                  <a:pt x="58978" y="836321"/>
                </a:lnTo>
                <a:lnTo>
                  <a:pt x="98511" y="856765"/>
                </a:lnTo>
                <a:lnTo>
                  <a:pt x="144018" y="864108"/>
                </a:lnTo>
                <a:lnTo>
                  <a:pt x="2088642" y="864108"/>
                </a:lnTo>
                <a:lnTo>
                  <a:pt x="2134148" y="856765"/>
                </a:lnTo>
                <a:lnTo>
                  <a:pt x="2173681" y="836321"/>
                </a:lnTo>
                <a:lnTo>
                  <a:pt x="2204862" y="805145"/>
                </a:lnTo>
                <a:lnTo>
                  <a:pt x="2225314" y="765611"/>
                </a:lnTo>
                <a:lnTo>
                  <a:pt x="2232660" y="720090"/>
                </a:lnTo>
                <a:lnTo>
                  <a:pt x="2232660" y="144018"/>
                </a:lnTo>
                <a:lnTo>
                  <a:pt x="2225314" y="98511"/>
                </a:lnTo>
                <a:lnTo>
                  <a:pt x="2204862" y="58978"/>
                </a:lnTo>
                <a:lnTo>
                  <a:pt x="2173681" y="27797"/>
                </a:lnTo>
                <a:lnTo>
                  <a:pt x="2134148" y="7345"/>
                </a:lnTo>
                <a:lnTo>
                  <a:pt x="2088642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72605" y="5229605"/>
            <a:ext cx="2232660" cy="864235"/>
          </a:xfrm>
          <a:custGeom>
            <a:avLst/>
            <a:gdLst/>
            <a:ahLst/>
            <a:cxnLst/>
            <a:rect l="l" t="t" r="r" b="b"/>
            <a:pathLst>
              <a:path w="2232659" h="864235">
                <a:moveTo>
                  <a:pt x="0" y="144018"/>
                </a:moveTo>
                <a:lnTo>
                  <a:pt x="7345" y="98511"/>
                </a:lnTo>
                <a:lnTo>
                  <a:pt x="27797" y="58978"/>
                </a:lnTo>
                <a:lnTo>
                  <a:pt x="58978" y="27797"/>
                </a:lnTo>
                <a:lnTo>
                  <a:pt x="98511" y="7345"/>
                </a:lnTo>
                <a:lnTo>
                  <a:pt x="144018" y="0"/>
                </a:lnTo>
                <a:lnTo>
                  <a:pt x="2088642" y="0"/>
                </a:lnTo>
                <a:lnTo>
                  <a:pt x="2134148" y="7345"/>
                </a:lnTo>
                <a:lnTo>
                  <a:pt x="2173681" y="27797"/>
                </a:lnTo>
                <a:lnTo>
                  <a:pt x="2204862" y="58978"/>
                </a:lnTo>
                <a:lnTo>
                  <a:pt x="2225314" y="98511"/>
                </a:lnTo>
                <a:lnTo>
                  <a:pt x="2232660" y="144018"/>
                </a:lnTo>
                <a:lnTo>
                  <a:pt x="2232660" y="720090"/>
                </a:lnTo>
                <a:lnTo>
                  <a:pt x="2225314" y="765611"/>
                </a:lnTo>
                <a:lnTo>
                  <a:pt x="2204862" y="805145"/>
                </a:lnTo>
                <a:lnTo>
                  <a:pt x="2173681" y="836321"/>
                </a:lnTo>
                <a:lnTo>
                  <a:pt x="2134148" y="856765"/>
                </a:lnTo>
                <a:lnTo>
                  <a:pt x="2088642" y="864108"/>
                </a:lnTo>
                <a:lnTo>
                  <a:pt x="144018" y="864108"/>
                </a:lnTo>
                <a:lnTo>
                  <a:pt x="98511" y="856765"/>
                </a:lnTo>
                <a:lnTo>
                  <a:pt x="58978" y="836321"/>
                </a:lnTo>
                <a:lnTo>
                  <a:pt x="27797" y="805145"/>
                </a:lnTo>
                <a:lnTo>
                  <a:pt x="7345" y="765611"/>
                </a:lnTo>
                <a:lnTo>
                  <a:pt x="0" y="720090"/>
                </a:lnTo>
                <a:lnTo>
                  <a:pt x="0" y="144018"/>
                </a:lnTo>
                <a:close/>
              </a:path>
            </a:pathLst>
          </a:custGeom>
          <a:ln w="25907">
            <a:solidFill>
              <a:srgbClr val="BA6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05600" y="5486400"/>
            <a:ext cx="16192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5" dirty="0">
                <a:latin typeface="Bookman Old Style" pitchFamily="18" charset="0"/>
                <a:cs typeface="Verdana"/>
              </a:rPr>
              <a:t>ТЬЮ</a:t>
            </a:r>
            <a:r>
              <a:rPr sz="1800" b="1" spc="40" dirty="0">
                <a:latin typeface="Bookman Old Style" pitchFamily="18" charset="0"/>
                <a:cs typeface="Verdana"/>
              </a:rPr>
              <a:t>Т</a:t>
            </a:r>
            <a:r>
              <a:rPr sz="1800" b="1" spc="45" dirty="0">
                <a:latin typeface="Bookman Old Style" pitchFamily="18" charset="0"/>
                <a:cs typeface="Verdana"/>
              </a:rPr>
              <a:t>ОР</a:t>
            </a:r>
            <a:endParaRPr sz="1800" b="1">
              <a:latin typeface="Bookman Old Style" pitchFamily="18" charset="0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25524" y="4616183"/>
            <a:ext cx="6175248" cy="844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56341" y="4649089"/>
            <a:ext cx="5918200" cy="587375"/>
          </a:xfrm>
          <a:custGeom>
            <a:avLst/>
            <a:gdLst/>
            <a:ahLst/>
            <a:cxnLst/>
            <a:rect l="l" t="t" r="r" b="b"/>
            <a:pathLst>
              <a:path w="5918200" h="587375">
                <a:moveTo>
                  <a:pt x="15109" y="429885"/>
                </a:moveTo>
                <a:lnTo>
                  <a:pt x="8501" y="432181"/>
                </a:lnTo>
                <a:lnTo>
                  <a:pt x="3349" y="436768"/>
                </a:lnTo>
                <a:lnTo>
                  <a:pt x="436" y="442785"/>
                </a:lnTo>
                <a:lnTo>
                  <a:pt x="0" y="449468"/>
                </a:lnTo>
                <a:lnTo>
                  <a:pt x="2278" y="456056"/>
                </a:lnTo>
                <a:lnTo>
                  <a:pt x="78732" y="587248"/>
                </a:lnTo>
                <a:lnTo>
                  <a:pt x="99011" y="552450"/>
                </a:lnTo>
                <a:lnTo>
                  <a:pt x="61206" y="552450"/>
                </a:lnTo>
                <a:lnTo>
                  <a:pt x="61206" y="487607"/>
                </a:lnTo>
                <a:lnTo>
                  <a:pt x="32504" y="438404"/>
                </a:lnTo>
                <a:lnTo>
                  <a:pt x="27896" y="433198"/>
                </a:lnTo>
                <a:lnTo>
                  <a:pt x="21836" y="430291"/>
                </a:lnTo>
                <a:lnTo>
                  <a:pt x="15109" y="429885"/>
                </a:lnTo>
                <a:close/>
              </a:path>
              <a:path w="5918200" h="587375">
                <a:moveTo>
                  <a:pt x="5775811" y="417185"/>
                </a:moveTo>
                <a:lnTo>
                  <a:pt x="5760648" y="436768"/>
                </a:lnTo>
                <a:lnTo>
                  <a:pt x="5762871" y="443356"/>
                </a:lnTo>
                <a:lnTo>
                  <a:pt x="5839325" y="574548"/>
                </a:lnTo>
                <a:lnTo>
                  <a:pt x="5859637" y="539750"/>
                </a:lnTo>
                <a:lnTo>
                  <a:pt x="5821799" y="539750"/>
                </a:lnTo>
                <a:lnTo>
                  <a:pt x="5821799" y="474689"/>
                </a:lnTo>
                <a:lnTo>
                  <a:pt x="5793224" y="425704"/>
                </a:lnTo>
                <a:lnTo>
                  <a:pt x="5788562" y="420498"/>
                </a:lnTo>
                <a:lnTo>
                  <a:pt x="5782508" y="417591"/>
                </a:lnTo>
                <a:lnTo>
                  <a:pt x="5775811" y="417185"/>
                </a:lnTo>
                <a:close/>
              </a:path>
              <a:path w="5918200" h="587375">
                <a:moveTo>
                  <a:pt x="61206" y="487607"/>
                </a:moveTo>
                <a:lnTo>
                  <a:pt x="61206" y="552450"/>
                </a:lnTo>
                <a:lnTo>
                  <a:pt x="96258" y="552450"/>
                </a:lnTo>
                <a:lnTo>
                  <a:pt x="96258" y="543560"/>
                </a:lnTo>
                <a:lnTo>
                  <a:pt x="63619" y="543560"/>
                </a:lnTo>
                <a:lnTo>
                  <a:pt x="78732" y="517652"/>
                </a:lnTo>
                <a:lnTo>
                  <a:pt x="61206" y="487607"/>
                </a:lnTo>
                <a:close/>
              </a:path>
              <a:path w="5918200" h="587375">
                <a:moveTo>
                  <a:pt x="142355" y="429885"/>
                </a:moveTo>
                <a:lnTo>
                  <a:pt x="135628" y="430291"/>
                </a:lnTo>
                <a:lnTo>
                  <a:pt x="129567" y="433198"/>
                </a:lnTo>
                <a:lnTo>
                  <a:pt x="124960" y="438404"/>
                </a:lnTo>
                <a:lnTo>
                  <a:pt x="96258" y="487607"/>
                </a:lnTo>
                <a:lnTo>
                  <a:pt x="96258" y="552450"/>
                </a:lnTo>
                <a:lnTo>
                  <a:pt x="99011" y="552450"/>
                </a:lnTo>
                <a:lnTo>
                  <a:pt x="155186" y="456056"/>
                </a:lnTo>
                <a:lnTo>
                  <a:pt x="157464" y="449468"/>
                </a:lnTo>
                <a:lnTo>
                  <a:pt x="157027" y="442785"/>
                </a:lnTo>
                <a:lnTo>
                  <a:pt x="154114" y="436768"/>
                </a:lnTo>
                <a:lnTo>
                  <a:pt x="148963" y="432181"/>
                </a:lnTo>
                <a:lnTo>
                  <a:pt x="142355" y="429885"/>
                </a:lnTo>
                <a:close/>
              </a:path>
              <a:path w="5918200" h="587375">
                <a:moveTo>
                  <a:pt x="78732" y="517652"/>
                </a:moveTo>
                <a:lnTo>
                  <a:pt x="63619" y="543560"/>
                </a:lnTo>
                <a:lnTo>
                  <a:pt x="93845" y="543560"/>
                </a:lnTo>
                <a:lnTo>
                  <a:pt x="78732" y="517652"/>
                </a:lnTo>
                <a:close/>
              </a:path>
              <a:path w="5918200" h="587375">
                <a:moveTo>
                  <a:pt x="96258" y="487607"/>
                </a:moveTo>
                <a:lnTo>
                  <a:pt x="78732" y="517652"/>
                </a:lnTo>
                <a:lnTo>
                  <a:pt x="93845" y="543560"/>
                </a:lnTo>
                <a:lnTo>
                  <a:pt x="96258" y="543560"/>
                </a:lnTo>
                <a:lnTo>
                  <a:pt x="96258" y="487607"/>
                </a:lnTo>
                <a:close/>
              </a:path>
              <a:path w="5918200" h="587375">
                <a:moveTo>
                  <a:pt x="5821799" y="474689"/>
                </a:moveTo>
                <a:lnTo>
                  <a:pt x="5821799" y="539750"/>
                </a:lnTo>
                <a:lnTo>
                  <a:pt x="5856851" y="539750"/>
                </a:lnTo>
                <a:lnTo>
                  <a:pt x="5856851" y="530860"/>
                </a:lnTo>
                <a:lnTo>
                  <a:pt x="5824212" y="530860"/>
                </a:lnTo>
                <a:lnTo>
                  <a:pt x="5839388" y="504843"/>
                </a:lnTo>
                <a:lnTo>
                  <a:pt x="5821799" y="474689"/>
                </a:lnTo>
                <a:close/>
              </a:path>
              <a:path w="5918200" h="587375">
                <a:moveTo>
                  <a:pt x="5902965" y="417185"/>
                </a:moveTo>
                <a:lnTo>
                  <a:pt x="5856978" y="474689"/>
                </a:lnTo>
                <a:lnTo>
                  <a:pt x="5856851" y="539750"/>
                </a:lnTo>
                <a:lnTo>
                  <a:pt x="5859637" y="539750"/>
                </a:lnTo>
                <a:lnTo>
                  <a:pt x="5915906" y="443356"/>
                </a:lnTo>
                <a:lnTo>
                  <a:pt x="5918128" y="436768"/>
                </a:lnTo>
                <a:lnTo>
                  <a:pt x="5917697" y="430291"/>
                </a:lnTo>
                <a:lnTo>
                  <a:pt x="5917586" y="429885"/>
                </a:lnTo>
                <a:lnTo>
                  <a:pt x="5914763" y="424068"/>
                </a:lnTo>
                <a:lnTo>
                  <a:pt x="5909556" y="419481"/>
                </a:lnTo>
                <a:lnTo>
                  <a:pt x="5902965" y="417185"/>
                </a:lnTo>
                <a:close/>
              </a:path>
              <a:path w="5918200" h="587375">
                <a:moveTo>
                  <a:pt x="5839388" y="504843"/>
                </a:moveTo>
                <a:lnTo>
                  <a:pt x="5824212" y="530860"/>
                </a:lnTo>
                <a:lnTo>
                  <a:pt x="5854565" y="530860"/>
                </a:lnTo>
                <a:lnTo>
                  <a:pt x="5839388" y="504843"/>
                </a:lnTo>
                <a:close/>
              </a:path>
              <a:path w="5918200" h="587375">
                <a:moveTo>
                  <a:pt x="5856851" y="474907"/>
                </a:moveTo>
                <a:lnTo>
                  <a:pt x="5839388" y="504843"/>
                </a:lnTo>
                <a:lnTo>
                  <a:pt x="5854565" y="530860"/>
                </a:lnTo>
                <a:lnTo>
                  <a:pt x="5856851" y="530860"/>
                </a:lnTo>
                <a:lnTo>
                  <a:pt x="5856851" y="474907"/>
                </a:lnTo>
                <a:close/>
              </a:path>
              <a:path w="5918200" h="587375">
                <a:moveTo>
                  <a:pt x="5849104" y="0"/>
                </a:moveTo>
                <a:lnTo>
                  <a:pt x="69080" y="0"/>
                </a:lnTo>
                <a:lnTo>
                  <a:pt x="61206" y="7874"/>
                </a:lnTo>
                <a:lnTo>
                  <a:pt x="61206" y="487607"/>
                </a:lnTo>
                <a:lnTo>
                  <a:pt x="78732" y="517652"/>
                </a:lnTo>
                <a:lnTo>
                  <a:pt x="96258" y="487607"/>
                </a:lnTo>
                <a:lnTo>
                  <a:pt x="96258" y="35052"/>
                </a:lnTo>
                <a:lnTo>
                  <a:pt x="78732" y="35052"/>
                </a:lnTo>
                <a:lnTo>
                  <a:pt x="96258" y="17525"/>
                </a:lnTo>
                <a:lnTo>
                  <a:pt x="5856851" y="17525"/>
                </a:lnTo>
                <a:lnTo>
                  <a:pt x="5856851" y="7874"/>
                </a:lnTo>
                <a:lnTo>
                  <a:pt x="5849104" y="0"/>
                </a:lnTo>
                <a:close/>
              </a:path>
              <a:path w="5918200" h="587375">
                <a:moveTo>
                  <a:pt x="5821799" y="17525"/>
                </a:moveTo>
                <a:lnTo>
                  <a:pt x="5821926" y="474907"/>
                </a:lnTo>
                <a:lnTo>
                  <a:pt x="5839388" y="504843"/>
                </a:lnTo>
                <a:lnTo>
                  <a:pt x="5856851" y="474907"/>
                </a:lnTo>
                <a:lnTo>
                  <a:pt x="5856851" y="35052"/>
                </a:lnTo>
                <a:lnTo>
                  <a:pt x="5839325" y="35052"/>
                </a:lnTo>
                <a:lnTo>
                  <a:pt x="5821799" y="17525"/>
                </a:lnTo>
                <a:close/>
              </a:path>
              <a:path w="5918200" h="587375">
                <a:moveTo>
                  <a:pt x="96258" y="17525"/>
                </a:moveTo>
                <a:lnTo>
                  <a:pt x="78732" y="35052"/>
                </a:lnTo>
                <a:lnTo>
                  <a:pt x="96258" y="35052"/>
                </a:lnTo>
                <a:lnTo>
                  <a:pt x="96258" y="17525"/>
                </a:lnTo>
                <a:close/>
              </a:path>
              <a:path w="5918200" h="587375">
                <a:moveTo>
                  <a:pt x="5821799" y="17525"/>
                </a:moveTo>
                <a:lnTo>
                  <a:pt x="96258" y="17525"/>
                </a:lnTo>
                <a:lnTo>
                  <a:pt x="96258" y="35052"/>
                </a:lnTo>
                <a:lnTo>
                  <a:pt x="5821799" y="35052"/>
                </a:lnTo>
                <a:lnTo>
                  <a:pt x="5821799" y="17525"/>
                </a:lnTo>
                <a:close/>
              </a:path>
              <a:path w="5918200" h="587375">
                <a:moveTo>
                  <a:pt x="5856851" y="17525"/>
                </a:moveTo>
                <a:lnTo>
                  <a:pt x="5821799" y="17525"/>
                </a:lnTo>
                <a:lnTo>
                  <a:pt x="5839325" y="35052"/>
                </a:lnTo>
                <a:lnTo>
                  <a:pt x="5856851" y="35052"/>
                </a:lnTo>
                <a:lnTo>
                  <a:pt x="5856851" y="17525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34995" y="5472684"/>
            <a:ext cx="1062240" cy="414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44419" y="5583690"/>
            <a:ext cx="648335" cy="157480"/>
          </a:xfrm>
          <a:custGeom>
            <a:avLst/>
            <a:gdLst/>
            <a:ahLst/>
            <a:cxnLst/>
            <a:rect l="l" t="t" r="r" b="b"/>
            <a:pathLst>
              <a:path w="648335" h="157479">
                <a:moveTo>
                  <a:pt x="137779" y="0"/>
                </a:moveTo>
                <a:lnTo>
                  <a:pt x="131191" y="2277"/>
                </a:lnTo>
                <a:lnTo>
                  <a:pt x="0" y="78731"/>
                </a:lnTo>
                <a:lnTo>
                  <a:pt x="131191" y="155210"/>
                </a:lnTo>
                <a:lnTo>
                  <a:pt x="137779" y="157458"/>
                </a:lnTo>
                <a:lnTo>
                  <a:pt x="144462" y="157021"/>
                </a:lnTo>
                <a:lnTo>
                  <a:pt x="150479" y="154101"/>
                </a:lnTo>
                <a:lnTo>
                  <a:pt x="155067" y="148898"/>
                </a:lnTo>
                <a:lnTo>
                  <a:pt x="157362" y="142314"/>
                </a:lnTo>
                <a:lnTo>
                  <a:pt x="156956" y="135611"/>
                </a:lnTo>
                <a:lnTo>
                  <a:pt x="154049" y="129560"/>
                </a:lnTo>
                <a:lnTo>
                  <a:pt x="148844" y="124933"/>
                </a:lnTo>
                <a:lnTo>
                  <a:pt x="99684" y="96257"/>
                </a:lnTo>
                <a:lnTo>
                  <a:pt x="34798" y="96257"/>
                </a:lnTo>
                <a:lnTo>
                  <a:pt x="34798" y="61205"/>
                </a:lnTo>
                <a:lnTo>
                  <a:pt x="99684" y="61205"/>
                </a:lnTo>
                <a:lnTo>
                  <a:pt x="148844" y="32528"/>
                </a:lnTo>
                <a:lnTo>
                  <a:pt x="154049" y="27901"/>
                </a:lnTo>
                <a:lnTo>
                  <a:pt x="156956" y="21850"/>
                </a:lnTo>
                <a:lnTo>
                  <a:pt x="157362" y="15147"/>
                </a:lnTo>
                <a:lnTo>
                  <a:pt x="155067" y="8563"/>
                </a:lnTo>
                <a:lnTo>
                  <a:pt x="150479" y="3375"/>
                </a:lnTo>
                <a:lnTo>
                  <a:pt x="144462" y="443"/>
                </a:lnTo>
                <a:lnTo>
                  <a:pt x="137779" y="0"/>
                </a:lnTo>
                <a:close/>
              </a:path>
              <a:path w="648335" h="157479">
                <a:moveTo>
                  <a:pt x="578695" y="78731"/>
                </a:moveTo>
                <a:lnTo>
                  <a:pt x="499491" y="124933"/>
                </a:lnTo>
                <a:lnTo>
                  <a:pt x="494283" y="129560"/>
                </a:lnTo>
                <a:lnTo>
                  <a:pt x="491362" y="135611"/>
                </a:lnTo>
                <a:lnTo>
                  <a:pt x="490918" y="142314"/>
                </a:lnTo>
                <a:lnTo>
                  <a:pt x="493141" y="148898"/>
                </a:lnTo>
                <a:lnTo>
                  <a:pt x="497802" y="154101"/>
                </a:lnTo>
                <a:lnTo>
                  <a:pt x="503856" y="157021"/>
                </a:lnTo>
                <a:lnTo>
                  <a:pt x="510553" y="157458"/>
                </a:lnTo>
                <a:lnTo>
                  <a:pt x="517144" y="155210"/>
                </a:lnTo>
                <a:lnTo>
                  <a:pt x="618271" y="96257"/>
                </a:lnTo>
                <a:lnTo>
                  <a:pt x="613536" y="96257"/>
                </a:lnTo>
                <a:lnTo>
                  <a:pt x="613536" y="93869"/>
                </a:lnTo>
                <a:lnTo>
                  <a:pt x="604646" y="93869"/>
                </a:lnTo>
                <a:lnTo>
                  <a:pt x="578695" y="78731"/>
                </a:lnTo>
                <a:close/>
              </a:path>
              <a:path w="648335" h="157479">
                <a:moveTo>
                  <a:pt x="99684" y="61205"/>
                </a:moveTo>
                <a:lnTo>
                  <a:pt x="34798" y="61205"/>
                </a:lnTo>
                <a:lnTo>
                  <a:pt x="34798" y="96257"/>
                </a:lnTo>
                <a:lnTo>
                  <a:pt x="99684" y="96257"/>
                </a:lnTo>
                <a:lnTo>
                  <a:pt x="95591" y="93869"/>
                </a:lnTo>
                <a:lnTo>
                  <a:pt x="43687" y="93869"/>
                </a:lnTo>
                <a:lnTo>
                  <a:pt x="43687" y="63592"/>
                </a:lnTo>
                <a:lnTo>
                  <a:pt x="95591" y="63592"/>
                </a:lnTo>
                <a:lnTo>
                  <a:pt x="99684" y="61205"/>
                </a:lnTo>
                <a:close/>
              </a:path>
              <a:path w="648335" h="157479">
                <a:moveTo>
                  <a:pt x="548650" y="61205"/>
                </a:moveTo>
                <a:lnTo>
                  <a:pt x="99684" y="61205"/>
                </a:lnTo>
                <a:lnTo>
                  <a:pt x="69639" y="78731"/>
                </a:lnTo>
                <a:lnTo>
                  <a:pt x="99684" y="96257"/>
                </a:lnTo>
                <a:lnTo>
                  <a:pt x="548650" y="96257"/>
                </a:lnTo>
                <a:lnTo>
                  <a:pt x="578695" y="78731"/>
                </a:lnTo>
                <a:lnTo>
                  <a:pt x="548650" y="61205"/>
                </a:lnTo>
                <a:close/>
              </a:path>
              <a:path w="648335" h="157479">
                <a:moveTo>
                  <a:pt x="618261" y="61205"/>
                </a:moveTo>
                <a:lnTo>
                  <a:pt x="613536" y="61205"/>
                </a:lnTo>
                <a:lnTo>
                  <a:pt x="613536" y="96257"/>
                </a:lnTo>
                <a:lnTo>
                  <a:pt x="618271" y="96257"/>
                </a:lnTo>
                <a:lnTo>
                  <a:pt x="648334" y="78731"/>
                </a:lnTo>
                <a:lnTo>
                  <a:pt x="618261" y="61205"/>
                </a:lnTo>
                <a:close/>
              </a:path>
              <a:path w="648335" h="157479">
                <a:moveTo>
                  <a:pt x="43687" y="63592"/>
                </a:moveTo>
                <a:lnTo>
                  <a:pt x="43687" y="93869"/>
                </a:lnTo>
                <a:lnTo>
                  <a:pt x="69639" y="78731"/>
                </a:lnTo>
                <a:lnTo>
                  <a:pt x="43687" y="63592"/>
                </a:lnTo>
                <a:close/>
              </a:path>
              <a:path w="648335" h="157479">
                <a:moveTo>
                  <a:pt x="69639" y="78731"/>
                </a:moveTo>
                <a:lnTo>
                  <a:pt x="43687" y="93869"/>
                </a:lnTo>
                <a:lnTo>
                  <a:pt x="95591" y="93869"/>
                </a:lnTo>
                <a:lnTo>
                  <a:pt x="69639" y="78731"/>
                </a:lnTo>
                <a:close/>
              </a:path>
              <a:path w="648335" h="157479">
                <a:moveTo>
                  <a:pt x="604646" y="63592"/>
                </a:moveTo>
                <a:lnTo>
                  <a:pt x="578695" y="78731"/>
                </a:lnTo>
                <a:lnTo>
                  <a:pt x="604646" y="93869"/>
                </a:lnTo>
                <a:lnTo>
                  <a:pt x="604646" y="63592"/>
                </a:lnTo>
                <a:close/>
              </a:path>
              <a:path w="648335" h="157479">
                <a:moveTo>
                  <a:pt x="613536" y="63592"/>
                </a:moveTo>
                <a:lnTo>
                  <a:pt x="604646" y="63592"/>
                </a:lnTo>
                <a:lnTo>
                  <a:pt x="604646" y="93869"/>
                </a:lnTo>
                <a:lnTo>
                  <a:pt x="613536" y="93869"/>
                </a:lnTo>
                <a:lnTo>
                  <a:pt x="613536" y="63592"/>
                </a:lnTo>
                <a:close/>
              </a:path>
              <a:path w="648335" h="157479">
                <a:moveTo>
                  <a:pt x="95591" y="63592"/>
                </a:moveTo>
                <a:lnTo>
                  <a:pt x="43687" y="63592"/>
                </a:lnTo>
                <a:lnTo>
                  <a:pt x="69639" y="78731"/>
                </a:lnTo>
                <a:lnTo>
                  <a:pt x="95591" y="63592"/>
                </a:lnTo>
                <a:close/>
              </a:path>
              <a:path w="648335" h="157479">
                <a:moveTo>
                  <a:pt x="510553" y="0"/>
                </a:moveTo>
                <a:lnTo>
                  <a:pt x="503856" y="443"/>
                </a:lnTo>
                <a:lnTo>
                  <a:pt x="497802" y="3375"/>
                </a:lnTo>
                <a:lnTo>
                  <a:pt x="493141" y="8563"/>
                </a:lnTo>
                <a:lnTo>
                  <a:pt x="490918" y="15147"/>
                </a:lnTo>
                <a:lnTo>
                  <a:pt x="491362" y="21850"/>
                </a:lnTo>
                <a:lnTo>
                  <a:pt x="494283" y="27901"/>
                </a:lnTo>
                <a:lnTo>
                  <a:pt x="499491" y="32528"/>
                </a:lnTo>
                <a:lnTo>
                  <a:pt x="578695" y="78731"/>
                </a:lnTo>
                <a:lnTo>
                  <a:pt x="604646" y="63592"/>
                </a:lnTo>
                <a:lnTo>
                  <a:pt x="613536" y="63592"/>
                </a:lnTo>
                <a:lnTo>
                  <a:pt x="613536" y="61205"/>
                </a:lnTo>
                <a:lnTo>
                  <a:pt x="618261" y="61205"/>
                </a:lnTo>
                <a:lnTo>
                  <a:pt x="517144" y="2277"/>
                </a:lnTo>
                <a:lnTo>
                  <a:pt x="510553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15355" y="5472684"/>
            <a:ext cx="1062240" cy="414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24778" y="5583690"/>
            <a:ext cx="648335" cy="157480"/>
          </a:xfrm>
          <a:custGeom>
            <a:avLst/>
            <a:gdLst/>
            <a:ahLst/>
            <a:cxnLst/>
            <a:rect l="l" t="t" r="r" b="b"/>
            <a:pathLst>
              <a:path w="648335" h="157479">
                <a:moveTo>
                  <a:pt x="137779" y="0"/>
                </a:moveTo>
                <a:lnTo>
                  <a:pt x="131191" y="2277"/>
                </a:lnTo>
                <a:lnTo>
                  <a:pt x="0" y="78731"/>
                </a:lnTo>
                <a:lnTo>
                  <a:pt x="131191" y="155210"/>
                </a:lnTo>
                <a:lnTo>
                  <a:pt x="137779" y="157458"/>
                </a:lnTo>
                <a:lnTo>
                  <a:pt x="144462" y="157021"/>
                </a:lnTo>
                <a:lnTo>
                  <a:pt x="150479" y="154101"/>
                </a:lnTo>
                <a:lnTo>
                  <a:pt x="155067" y="148898"/>
                </a:lnTo>
                <a:lnTo>
                  <a:pt x="157362" y="142314"/>
                </a:lnTo>
                <a:lnTo>
                  <a:pt x="156956" y="135611"/>
                </a:lnTo>
                <a:lnTo>
                  <a:pt x="154049" y="129560"/>
                </a:lnTo>
                <a:lnTo>
                  <a:pt x="148844" y="124933"/>
                </a:lnTo>
                <a:lnTo>
                  <a:pt x="99684" y="96257"/>
                </a:lnTo>
                <a:lnTo>
                  <a:pt x="34798" y="96257"/>
                </a:lnTo>
                <a:lnTo>
                  <a:pt x="34798" y="61205"/>
                </a:lnTo>
                <a:lnTo>
                  <a:pt x="99684" y="61205"/>
                </a:lnTo>
                <a:lnTo>
                  <a:pt x="148844" y="32528"/>
                </a:lnTo>
                <a:lnTo>
                  <a:pt x="154049" y="27901"/>
                </a:lnTo>
                <a:lnTo>
                  <a:pt x="156956" y="21850"/>
                </a:lnTo>
                <a:lnTo>
                  <a:pt x="157362" y="15147"/>
                </a:lnTo>
                <a:lnTo>
                  <a:pt x="155067" y="8563"/>
                </a:lnTo>
                <a:lnTo>
                  <a:pt x="150479" y="3375"/>
                </a:lnTo>
                <a:lnTo>
                  <a:pt x="144462" y="443"/>
                </a:lnTo>
                <a:lnTo>
                  <a:pt x="137779" y="0"/>
                </a:lnTo>
                <a:close/>
              </a:path>
              <a:path w="648335" h="157479">
                <a:moveTo>
                  <a:pt x="578695" y="78731"/>
                </a:moveTo>
                <a:lnTo>
                  <a:pt x="499491" y="124933"/>
                </a:lnTo>
                <a:lnTo>
                  <a:pt x="494284" y="129560"/>
                </a:lnTo>
                <a:lnTo>
                  <a:pt x="491363" y="135611"/>
                </a:lnTo>
                <a:lnTo>
                  <a:pt x="490918" y="142314"/>
                </a:lnTo>
                <a:lnTo>
                  <a:pt x="493141" y="148898"/>
                </a:lnTo>
                <a:lnTo>
                  <a:pt x="497802" y="154101"/>
                </a:lnTo>
                <a:lnTo>
                  <a:pt x="503856" y="157021"/>
                </a:lnTo>
                <a:lnTo>
                  <a:pt x="510553" y="157458"/>
                </a:lnTo>
                <a:lnTo>
                  <a:pt x="517144" y="155210"/>
                </a:lnTo>
                <a:lnTo>
                  <a:pt x="618271" y="96257"/>
                </a:lnTo>
                <a:lnTo>
                  <a:pt x="613537" y="96257"/>
                </a:lnTo>
                <a:lnTo>
                  <a:pt x="613537" y="93869"/>
                </a:lnTo>
                <a:lnTo>
                  <a:pt x="604647" y="93869"/>
                </a:lnTo>
                <a:lnTo>
                  <a:pt x="578695" y="78731"/>
                </a:lnTo>
                <a:close/>
              </a:path>
              <a:path w="648335" h="157479">
                <a:moveTo>
                  <a:pt x="99684" y="61205"/>
                </a:moveTo>
                <a:lnTo>
                  <a:pt x="34798" y="61205"/>
                </a:lnTo>
                <a:lnTo>
                  <a:pt x="34798" y="96257"/>
                </a:lnTo>
                <a:lnTo>
                  <a:pt x="99684" y="96257"/>
                </a:lnTo>
                <a:lnTo>
                  <a:pt x="95591" y="93869"/>
                </a:lnTo>
                <a:lnTo>
                  <a:pt x="43687" y="93869"/>
                </a:lnTo>
                <a:lnTo>
                  <a:pt x="43687" y="63592"/>
                </a:lnTo>
                <a:lnTo>
                  <a:pt x="95591" y="63592"/>
                </a:lnTo>
                <a:lnTo>
                  <a:pt x="99684" y="61205"/>
                </a:lnTo>
                <a:close/>
              </a:path>
              <a:path w="648335" h="157479">
                <a:moveTo>
                  <a:pt x="548650" y="61205"/>
                </a:moveTo>
                <a:lnTo>
                  <a:pt x="99684" y="61205"/>
                </a:lnTo>
                <a:lnTo>
                  <a:pt x="69639" y="78731"/>
                </a:lnTo>
                <a:lnTo>
                  <a:pt x="99684" y="96257"/>
                </a:lnTo>
                <a:lnTo>
                  <a:pt x="548650" y="96257"/>
                </a:lnTo>
                <a:lnTo>
                  <a:pt x="578695" y="78731"/>
                </a:lnTo>
                <a:lnTo>
                  <a:pt x="548650" y="61205"/>
                </a:lnTo>
                <a:close/>
              </a:path>
              <a:path w="648335" h="157479">
                <a:moveTo>
                  <a:pt x="618261" y="61205"/>
                </a:moveTo>
                <a:lnTo>
                  <a:pt x="613537" y="61205"/>
                </a:lnTo>
                <a:lnTo>
                  <a:pt x="613537" y="96257"/>
                </a:lnTo>
                <a:lnTo>
                  <a:pt x="618271" y="96257"/>
                </a:lnTo>
                <a:lnTo>
                  <a:pt x="648335" y="78731"/>
                </a:lnTo>
                <a:lnTo>
                  <a:pt x="618261" y="61205"/>
                </a:lnTo>
                <a:close/>
              </a:path>
              <a:path w="648335" h="157479">
                <a:moveTo>
                  <a:pt x="43687" y="63592"/>
                </a:moveTo>
                <a:lnTo>
                  <a:pt x="43687" y="93869"/>
                </a:lnTo>
                <a:lnTo>
                  <a:pt x="69639" y="78731"/>
                </a:lnTo>
                <a:lnTo>
                  <a:pt x="43687" y="63592"/>
                </a:lnTo>
                <a:close/>
              </a:path>
              <a:path w="648335" h="157479">
                <a:moveTo>
                  <a:pt x="69639" y="78731"/>
                </a:moveTo>
                <a:lnTo>
                  <a:pt x="43687" y="93869"/>
                </a:lnTo>
                <a:lnTo>
                  <a:pt x="95591" y="93869"/>
                </a:lnTo>
                <a:lnTo>
                  <a:pt x="69639" y="78731"/>
                </a:lnTo>
                <a:close/>
              </a:path>
              <a:path w="648335" h="157479">
                <a:moveTo>
                  <a:pt x="604647" y="63592"/>
                </a:moveTo>
                <a:lnTo>
                  <a:pt x="578695" y="78731"/>
                </a:lnTo>
                <a:lnTo>
                  <a:pt x="604647" y="93869"/>
                </a:lnTo>
                <a:lnTo>
                  <a:pt x="604647" y="63592"/>
                </a:lnTo>
                <a:close/>
              </a:path>
              <a:path w="648335" h="157479">
                <a:moveTo>
                  <a:pt x="613537" y="63592"/>
                </a:moveTo>
                <a:lnTo>
                  <a:pt x="604647" y="63592"/>
                </a:lnTo>
                <a:lnTo>
                  <a:pt x="604647" y="93869"/>
                </a:lnTo>
                <a:lnTo>
                  <a:pt x="613537" y="93869"/>
                </a:lnTo>
                <a:lnTo>
                  <a:pt x="613537" y="63592"/>
                </a:lnTo>
                <a:close/>
              </a:path>
              <a:path w="648335" h="157479">
                <a:moveTo>
                  <a:pt x="95591" y="63592"/>
                </a:moveTo>
                <a:lnTo>
                  <a:pt x="43687" y="63592"/>
                </a:lnTo>
                <a:lnTo>
                  <a:pt x="69639" y="78731"/>
                </a:lnTo>
                <a:lnTo>
                  <a:pt x="95591" y="63592"/>
                </a:lnTo>
                <a:close/>
              </a:path>
              <a:path w="648335" h="157479">
                <a:moveTo>
                  <a:pt x="510553" y="0"/>
                </a:moveTo>
                <a:lnTo>
                  <a:pt x="503856" y="443"/>
                </a:lnTo>
                <a:lnTo>
                  <a:pt x="497802" y="3375"/>
                </a:lnTo>
                <a:lnTo>
                  <a:pt x="493141" y="8563"/>
                </a:lnTo>
                <a:lnTo>
                  <a:pt x="490918" y="15147"/>
                </a:lnTo>
                <a:lnTo>
                  <a:pt x="491363" y="21850"/>
                </a:lnTo>
                <a:lnTo>
                  <a:pt x="494284" y="27901"/>
                </a:lnTo>
                <a:lnTo>
                  <a:pt x="499491" y="32528"/>
                </a:lnTo>
                <a:lnTo>
                  <a:pt x="578695" y="78731"/>
                </a:lnTo>
                <a:lnTo>
                  <a:pt x="604647" y="63592"/>
                </a:lnTo>
                <a:lnTo>
                  <a:pt x="613537" y="63592"/>
                </a:lnTo>
                <a:lnTo>
                  <a:pt x="613537" y="61205"/>
                </a:lnTo>
                <a:lnTo>
                  <a:pt x="618261" y="61205"/>
                </a:lnTo>
                <a:lnTo>
                  <a:pt x="517144" y="2277"/>
                </a:lnTo>
                <a:lnTo>
                  <a:pt x="510553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80010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spc="165" dirty="0">
                <a:solidFill>
                  <a:srgbClr val="FF0000"/>
                </a:solidFill>
                <a:latin typeface="Bookman Old Style" pitchFamily="18" charset="0"/>
              </a:rPr>
              <a:t>ОБУЧЕНИЕ</a:t>
            </a:r>
            <a:r>
              <a:rPr sz="2800" b="1" spc="-5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sz="2800" b="1" spc="95" dirty="0">
                <a:solidFill>
                  <a:srgbClr val="FF0000"/>
                </a:solidFill>
                <a:latin typeface="Bookman Old Style" pitchFamily="18" charset="0"/>
              </a:rPr>
              <a:t>САМОСТОЯТЕЛЬНОСТИ</a:t>
            </a:r>
            <a:endParaRPr sz="2800" b="1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371600"/>
            <a:ext cx="7388860" cy="906658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87655" indent="-287655">
              <a:lnSpc>
                <a:spcPct val="100000"/>
              </a:lnSpc>
              <a:spcBef>
                <a:spcPts val="70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655" algn="l"/>
              </a:tabLst>
            </a:pPr>
            <a:r>
              <a:rPr sz="2400" spc="-85" dirty="0">
                <a:latin typeface="Bookman Old Style" pitchFamily="18" charset="0"/>
                <a:cs typeface="Verdana"/>
              </a:rPr>
              <a:t>Непрерывный </a:t>
            </a:r>
            <a:r>
              <a:rPr sz="2400" spc="-165">
                <a:latin typeface="Bookman Old Style" pitchFamily="18" charset="0"/>
                <a:cs typeface="Verdana"/>
              </a:rPr>
              <a:t>процесс</a:t>
            </a:r>
            <a:r>
              <a:rPr sz="2400" spc="-365">
                <a:latin typeface="Bookman Old Style" pitchFamily="18" charset="0"/>
                <a:cs typeface="Verdana"/>
              </a:rPr>
              <a:t> </a:t>
            </a:r>
            <a:r>
              <a:rPr sz="2400" spc="-150" smtClean="0">
                <a:latin typeface="Bookman Old Style" pitchFamily="18" charset="0"/>
                <a:cs typeface="Verdana"/>
              </a:rPr>
              <a:t>обучения</a:t>
            </a:r>
            <a:endParaRPr sz="2400">
              <a:latin typeface="Bookman Old Style" pitchFamily="18" charset="0"/>
              <a:cs typeface="Verdana"/>
            </a:endParaRPr>
          </a:p>
          <a:p>
            <a:pPr marL="287655" marR="2213610" indent="-287655" algn="just">
              <a:lnSpc>
                <a:spcPct val="120800"/>
              </a:lnSpc>
              <a:spcBef>
                <a:spcPts val="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655" algn="l"/>
              </a:tabLst>
            </a:pPr>
            <a:r>
              <a:rPr sz="2400" spc="-75">
                <a:latin typeface="Bookman Old Style" pitchFamily="18" charset="0"/>
                <a:cs typeface="Verdana"/>
              </a:rPr>
              <a:t>Снижение</a:t>
            </a:r>
            <a:r>
              <a:rPr sz="2400" spc="-270">
                <a:latin typeface="Bookman Old Style" pitchFamily="18" charset="0"/>
                <a:cs typeface="Verdana"/>
              </a:rPr>
              <a:t> </a:t>
            </a:r>
            <a:r>
              <a:rPr sz="2400" spc="-125" smtClean="0">
                <a:latin typeface="Bookman Old Style" pitchFamily="18" charset="0"/>
                <a:cs typeface="Verdana"/>
              </a:rPr>
              <a:t>уровня</a:t>
            </a:r>
            <a:r>
              <a:rPr lang="ru-RU" sz="2400" spc="-125" dirty="0" smtClean="0">
                <a:latin typeface="Bookman Old Style" pitchFamily="18" charset="0"/>
                <a:cs typeface="Verdana"/>
              </a:rPr>
              <a:t> </a:t>
            </a:r>
            <a:r>
              <a:rPr sz="2400" spc="-140" smtClean="0">
                <a:latin typeface="Bookman Old Style" pitchFamily="18" charset="0"/>
                <a:cs typeface="Verdana"/>
              </a:rPr>
              <a:t>подсказок</a:t>
            </a:r>
            <a:endParaRPr sz="2400">
              <a:latin typeface="Bookman Old Style" pitchFamily="18" charset="0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5400" y="2362200"/>
            <a:ext cx="7126223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49402"/>
            <a:ext cx="7772400" cy="8617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Применение системы жетонов для коррекции проблемного поведения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36866" name="Picture 2" descr="C:\Users\мвидео\Desktop\2018-10 (окт)\IMG_11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80493"/>
            <a:ext cx="2971800" cy="527750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95800" y="2209800"/>
            <a:ext cx="4128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«</a:t>
            </a:r>
            <a:r>
              <a:rPr lang="ru-RU" sz="2400" b="1" dirty="0" smtClean="0">
                <a:latin typeface="Bookman Old Style" pitchFamily="18" charset="0"/>
              </a:rPr>
              <a:t>Электронные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b="1" dirty="0" smtClean="0">
                <a:latin typeface="Bookman Old Style" pitchFamily="18" charset="0"/>
              </a:rPr>
              <a:t>жетоны»</a:t>
            </a:r>
            <a:endParaRPr lang="ru-RU" sz="24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мвидео\Desktop\2018-10 (окт)\сканирование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905000" y="990600"/>
            <a:ext cx="5757862" cy="54843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457200"/>
            <a:ext cx="7370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Визуальное расписание урока (план урока)</a:t>
            </a:r>
            <a:endParaRPr lang="ru-RU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мвидео\Desktop\2018-10 (окт)\сканирование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3962400" cy="54411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10400" cy="73866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Адаптационные учебные материалы (рабочий лист)</a:t>
            </a:r>
            <a:endParaRPr lang="ru-RU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мвидео\Desktop\сканирование0001.jpg"/>
          <p:cNvPicPr>
            <a:picLocks noChangeAspect="1" noChangeArrowheads="1"/>
          </p:cNvPicPr>
          <p:nvPr/>
        </p:nvPicPr>
        <p:blipFill>
          <a:blip r:embed="rId3" cstate="print"/>
          <a:srcRect l="12150"/>
          <a:stretch>
            <a:fillRect/>
          </a:stretch>
        </p:blipFill>
        <p:spPr bwMode="auto">
          <a:xfrm>
            <a:off x="4800600" y="990600"/>
            <a:ext cx="3534246" cy="5551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9402"/>
            <a:ext cx="8305800" cy="430887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Запланированные перерывы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мвидео\Desktop\IMG_1140.JPG"/>
          <p:cNvPicPr>
            <a:picLocks noChangeAspect="1" noChangeArrowheads="1"/>
          </p:cNvPicPr>
          <p:nvPr/>
        </p:nvPicPr>
        <p:blipFill>
          <a:blip r:embed="rId2" cstate="print"/>
          <a:srcRect t="18033" b="14754"/>
          <a:stretch>
            <a:fillRect/>
          </a:stretch>
        </p:blipFill>
        <p:spPr bwMode="auto">
          <a:xfrm>
            <a:off x="914400" y="1524000"/>
            <a:ext cx="7255727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609600"/>
            <a:ext cx="5867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b="1" spc="80" dirty="0">
                <a:solidFill>
                  <a:srgbClr val="FF0000"/>
                </a:solidFill>
                <a:latin typeface="Bookman Old Style" pitchFamily="18" charset="0"/>
              </a:rPr>
              <a:t>Т</a:t>
            </a:r>
            <a:r>
              <a:rPr sz="2400" b="1" spc="80" dirty="0">
                <a:solidFill>
                  <a:srgbClr val="FF0000"/>
                </a:solidFill>
                <a:latin typeface="Bookman Old Style" pitchFamily="18" charset="0"/>
              </a:rPr>
              <a:t>ЬЮТОР </a:t>
            </a:r>
            <a:r>
              <a:rPr sz="2400" b="1" spc="140" dirty="0">
                <a:solidFill>
                  <a:srgbClr val="FF0000"/>
                </a:solidFill>
                <a:latin typeface="Bookman Old Style" pitchFamily="18" charset="0"/>
              </a:rPr>
              <a:t>НА</a:t>
            </a:r>
            <a:r>
              <a:rPr sz="2400" b="1" spc="-170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sz="2400" b="1" spc="204" dirty="0">
                <a:solidFill>
                  <a:srgbClr val="FF0000"/>
                </a:solidFill>
                <a:latin typeface="Bookman Old Style" pitchFamily="18" charset="0"/>
              </a:rPr>
              <a:t>ПЕРЕМЕНЕ</a:t>
            </a:r>
            <a:endParaRPr sz="2400" b="1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295400"/>
            <a:ext cx="82296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020" indent="-274320" algn="just">
              <a:lnSpc>
                <a:spcPct val="100000"/>
              </a:lnSpc>
              <a:spcBef>
                <a:spcPts val="100"/>
              </a:spcBef>
              <a:buSzPct val="68750"/>
              <a:buFont typeface="Wingdings" pitchFamily="2" charset="2"/>
              <a:buChar char="v"/>
              <a:tabLst>
                <a:tab pos="287655" algn="l"/>
              </a:tabLst>
            </a:pPr>
            <a:r>
              <a:rPr lang="ru-RU" sz="2400" spc="-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Verdana"/>
              </a:rPr>
              <a:t>Работа </a:t>
            </a:r>
            <a:r>
              <a:rPr lang="ru-RU" sz="2400" spc="-8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Verdana"/>
              </a:rPr>
              <a:t>над </a:t>
            </a:r>
            <a:r>
              <a:rPr lang="ru-RU" sz="2400" spc="-7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Verdana"/>
              </a:rPr>
              <a:t>навыками</a:t>
            </a:r>
            <a:r>
              <a:rPr lang="ru-RU" sz="2400" spc="-36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Verdana"/>
              </a:rPr>
              <a:t> </a:t>
            </a:r>
            <a:r>
              <a:rPr lang="ru-RU" sz="2400" spc="-1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Verdana"/>
              </a:rPr>
              <a:t>социального </a:t>
            </a:r>
            <a:r>
              <a:rPr lang="ru-RU" sz="2400" spc="-11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Verdana"/>
              </a:rPr>
              <a:t>взаимодействия </a:t>
            </a:r>
            <a:r>
              <a:rPr lang="ru-RU" sz="2400" spc="-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Verdana"/>
              </a:rPr>
              <a:t>и</a:t>
            </a:r>
            <a:r>
              <a:rPr lang="ru-RU" sz="2400" spc="-25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Verdana"/>
              </a:rPr>
              <a:t> </a:t>
            </a:r>
            <a:r>
              <a:rPr lang="ru-RU" sz="2400" spc="-7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Verdana"/>
              </a:rPr>
              <a:t>коммуникации;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  <a:cs typeface="Verdana"/>
            </a:endParaRPr>
          </a:p>
          <a:p>
            <a:pPr marL="287020" marR="876935" indent="-274320" algn="just">
              <a:lnSpc>
                <a:spcPct val="100000"/>
              </a:lnSpc>
              <a:spcBef>
                <a:spcPts val="600"/>
              </a:spcBef>
              <a:buSzPct val="68750"/>
              <a:buFont typeface="Wingdings" pitchFamily="2" charset="2"/>
              <a:buChar char="v"/>
              <a:tabLst>
                <a:tab pos="287655" algn="l"/>
              </a:tabLst>
            </a:pPr>
            <a:r>
              <a:rPr lang="ru-RU" sz="2400" spc="-114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Verdana"/>
              </a:rPr>
              <a:t>Создание </a:t>
            </a:r>
            <a:r>
              <a:rPr lang="ru-RU" sz="2400" spc="-10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Verdana"/>
              </a:rPr>
              <a:t>многочисленных</a:t>
            </a:r>
            <a:r>
              <a:rPr lang="ru-RU" sz="2400" spc="-26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Verdana"/>
              </a:rPr>
              <a:t> </a:t>
            </a:r>
            <a:r>
              <a:rPr lang="ru-RU" sz="2400" spc="-14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Verdana"/>
              </a:rPr>
              <a:t>обучающих </a:t>
            </a:r>
            <a:r>
              <a:rPr lang="ru-RU" sz="2400" spc="-9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Verdana"/>
              </a:rPr>
              <a:t>ситуаций;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  <a:cs typeface="Verdana"/>
            </a:endParaRPr>
          </a:p>
          <a:p>
            <a:pPr marL="287020" indent="-274320" algn="just">
              <a:lnSpc>
                <a:spcPct val="100000"/>
              </a:lnSpc>
              <a:spcBef>
                <a:spcPts val="600"/>
              </a:spcBef>
              <a:buSzPct val="68750"/>
              <a:buFont typeface="Wingdings" pitchFamily="2" charset="2"/>
              <a:buChar char="v"/>
              <a:tabLst>
                <a:tab pos="287655" algn="l"/>
              </a:tabLst>
            </a:pPr>
            <a:r>
              <a:rPr lang="ru-RU" sz="2400" spc="-1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Verdana"/>
              </a:rPr>
              <a:t>Взаимодействие </a:t>
            </a:r>
            <a:r>
              <a:rPr lang="ru-RU" sz="2400" spc="-22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Verdana"/>
              </a:rPr>
              <a:t>с </a:t>
            </a:r>
            <a:r>
              <a:rPr lang="ru-RU" sz="2400" spc="-10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Verdana"/>
              </a:rPr>
              <a:t>одноклассниками</a:t>
            </a:r>
            <a:r>
              <a:rPr lang="ru-RU" sz="2400" spc="-24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Verdana"/>
              </a:rPr>
              <a:t> </a:t>
            </a:r>
            <a:r>
              <a:rPr lang="ru-RU" sz="2400" spc="-14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Verdana"/>
              </a:rPr>
              <a:t>ребенка;</a:t>
            </a:r>
          </a:p>
          <a:p>
            <a:pPr marL="287020" indent="-274320" algn="just">
              <a:lnSpc>
                <a:spcPct val="100000"/>
              </a:lnSpc>
              <a:spcBef>
                <a:spcPts val="600"/>
              </a:spcBef>
              <a:buSzPct val="68750"/>
              <a:buFont typeface="Wingdings" pitchFamily="2" charset="2"/>
              <a:buChar char="v"/>
              <a:tabLst>
                <a:tab pos="287655" algn="l"/>
              </a:tabLst>
            </a:pPr>
            <a:r>
              <a:rPr lang="ru-RU" sz="2400" spc="-14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Verdana"/>
              </a:rPr>
              <a:t>Помощь в переходах от одной деятельности </a:t>
            </a:r>
            <a:r>
              <a:rPr lang="ru-RU" sz="2400" spc="-145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  <a:cs typeface="Verdana"/>
              </a:rPr>
              <a:t>к другой.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  <a:cs typeface="Verdana"/>
            </a:endParaRPr>
          </a:p>
        </p:txBody>
      </p:sp>
      <p:pic>
        <p:nvPicPr>
          <p:cNvPr id="4099" name="Picture 3" descr="C:\Users\мвидео\Desktop\18e5945b6055ce15f15c979ed062b3e61736f5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267200"/>
            <a:ext cx="6362700" cy="2252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752600"/>
            <a:ext cx="6113526" cy="2667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Мир «особого» ребенка…</a:t>
            </a:r>
            <a:br>
              <a:rPr lang="ru-RU" sz="3600" b="1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Он закрыт от глаз чужих.</a:t>
            </a:r>
            <a:br>
              <a:rPr lang="ru-RU" sz="3600" b="1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Мир «особого» ребенка</a:t>
            </a:r>
            <a:br>
              <a:rPr lang="ru-RU" sz="3600" b="1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Bookman Old Style" pitchFamily="18" charset="0"/>
              </a:rPr>
              <a:t>Допускает лишь своих.</a:t>
            </a:r>
            <a:endParaRPr lang="ru-RU" sz="3600" b="1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мвидео\Desktop\inklyuziya.jpg"/>
          <p:cNvPicPr>
            <a:picLocks noChangeAspect="1" noChangeArrowheads="1"/>
          </p:cNvPicPr>
          <p:nvPr/>
        </p:nvPicPr>
        <p:blipFill>
          <a:blip r:embed="rId2"/>
          <a:srcRect t="17818" b="18545"/>
          <a:stretch>
            <a:fillRect/>
          </a:stretch>
        </p:blipFill>
        <p:spPr bwMode="auto">
          <a:xfrm>
            <a:off x="2133600" y="3505200"/>
            <a:ext cx="5151120" cy="2341418"/>
          </a:xfrm>
          <a:prstGeom prst="rect">
            <a:avLst/>
          </a:prstGeom>
          <a:noFill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8153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b="1" spc="150">
                <a:solidFill>
                  <a:srgbClr val="FF0000"/>
                </a:solidFill>
                <a:latin typeface="Bookman Old Style" pitchFamily="18" charset="0"/>
              </a:rPr>
              <a:t>Ц</a:t>
            </a:r>
            <a:r>
              <a:rPr sz="2400" b="1" spc="150">
                <a:solidFill>
                  <a:srgbClr val="FF0000"/>
                </a:solidFill>
                <a:latin typeface="Bookman Old Style" pitchFamily="18" charset="0"/>
              </a:rPr>
              <a:t>ЕЛЬ</a:t>
            </a:r>
            <a:r>
              <a:rPr sz="2400" b="1" spc="-85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sz="2400" b="1" spc="175" smtClean="0">
                <a:solidFill>
                  <a:srgbClr val="FF0000"/>
                </a:solidFill>
                <a:latin typeface="Bookman Old Style" pitchFamily="18" charset="0"/>
              </a:rPr>
              <a:t>ИНКЛЮЗИ</a:t>
            </a:r>
            <a:r>
              <a:rPr lang="ru-RU" sz="2400" b="1" spc="175" dirty="0" smtClean="0">
                <a:solidFill>
                  <a:srgbClr val="FF0000"/>
                </a:solidFill>
                <a:latin typeface="Bookman Old Style" pitchFamily="18" charset="0"/>
              </a:rPr>
              <a:t>ВНОГО ОБРАЗОВАНИЯ</a:t>
            </a:r>
            <a:endParaRPr sz="2400" b="1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1524000"/>
            <a:ext cx="84582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60" dirty="0">
                <a:latin typeface="Bookman Old Style" pitchFamily="18" charset="0"/>
                <a:cs typeface="Arial"/>
              </a:rPr>
              <a:t>эффективное </a:t>
            </a:r>
            <a:r>
              <a:rPr sz="2800" spc="-120" dirty="0">
                <a:latin typeface="Bookman Old Style" pitchFamily="18" charset="0"/>
                <a:cs typeface="Verdana"/>
              </a:rPr>
              <a:t>включение </a:t>
            </a:r>
            <a:r>
              <a:rPr sz="2800" spc="-135" dirty="0">
                <a:latin typeface="Bookman Old Style" pitchFamily="18" charset="0"/>
                <a:cs typeface="Verdana"/>
              </a:rPr>
              <a:t>детей </a:t>
            </a:r>
            <a:r>
              <a:rPr sz="2800" spc="-220">
                <a:latin typeface="Bookman Old Style" pitchFamily="18" charset="0"/>
                <a:cs typeface="Verdana"/>
              </a:rPr>
              <a:t>с</a:t>
            </a:r>
            <a:r>
              <a:rPr sz="2800" spc="105">
                <a:latin typeface="Bookman Old Style" pitchFamily="18" charset="0"/>
                <a:cs typeface="Verdana"/>
              </a:rPr>
              <a:t> </a:t>
            </a:r>
            <a:r>
              <a:rPr sz="2800" spc="-145" smtClean="0">
                <a:latin typeface="Bookman Old Style" pitchFamily="18" charset="0"/>
                <a:cs typeface="Verdana"/>
              </a:rPr>
              <a:t>особенностями</a:t>
            </a:r>
            <a:r>
              <a:rPr lang="ru-RU" sz="2800" spc="-145" dirty="0" smtClean="0">
                <a:latin typeface="Bookman Old Style" pitchFamily="18" charset="0"/>
                <a:cs typeface="Verdana"/>
              </a:rPr>
              <a:t> </a:t>
            </a:r>
            <a:r>
              <a:rPr sz="2800" spc="-90" smtClean="0">
                <a:latin typeface="Bookman Old Style" pitchFamily="18" charset="0"/>
                <a:cs typeface="Verdana"/>
              </a:rPr>
              <a:t>развития </a:t>
            </a:r>
            <a:r>
              <a:rPr sz="2800" spc="-140" dirty="0">
                <a:latin typeface="Bookman Old Style" pitchFamily="18" charset="0"/>
                <a:cs typeface="Verdana"/>
              </a:rPr>
              <a:t>в </a:t>
            </a:r>
            <a:r>
              <a:rPr sz="2800" spc="-165" dirty="0">
                <a:latin typeface="Bookman Old Style" pitchFamily="18" charset="0"/>
                <a:cs typeface="Verdana"/>
              </a:rPr>
              <a:t>процесс</a:t>
            </a:r>
            <a:r>
              <a:rPr sz="2800" spc="-340" dirty="0">
                <a:latin typeface="Bookman Old Style" pitchFamily="18" charset="0"/>
                <a:cs typeface="Verdana"/>
              </a:rPr>
              <a:t> </a:t>
            </a:r>
            <a:r>
              <a:rPr sz="2800" spc="-145" dirty="0">
                <a:latin typeface="Bookman Old Style" pitchFamily="18" charset="0"/>
                <a:cs typeface="Verdana"/>
              </a:rPr>
              <a:t>образования.</a:t>
            </a:r>
            <a:endParaRPr sz="2800">
              <a:latin typeface="Bookman Old Style" pitchFamily="18" charset="0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видео\Desktop\65148cf340c78145b0853d833616df32.jpg"/>
          <p:cNvPicPr>
            <a:picLocks noChangeAspect="1" noChangeArrowheads="1"/>
          </p:cNvPicPr>
          <p:nvPr/>
        </p:nvPicPr>
        <p:blipFill>
          <a:blip r:embed="rId2"/>
          <a:srcRect t="8576" b="8311"/>
          <a:stretch>
            <a:fillRect/>
          </a:stretch>
        </p:blipFill>
        <p:spPr bwMode="auto">
          <a:xfrm>
            <a:off x="4343400" y="5029200"/>
            <a:ext cx="2971800" cy="1651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" y="381000"/>
            <a:ext cx="8077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Bookman Old Style" pitchFamily="18" charset="0"/>
              </a:rPr>
              <a:t>С введением инклюзивного образования актуализируются следующие факторы: 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Bookman Old Style" pitchFamily="18" charset="0"/>
              </a:rPr>
              <a:t>Индивидуализация образовательного процесса для детей с ОВЗ;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Bookman Old Style" pitchFamily="18" charset="0"/>
              </a:rPr>
              <a:t>Развитие способности детей с ОВЗ к коммуникации и взаимодействию со сверстниками;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Bookman Old Style" pitchFamily="18" charset="0"/>
              </a:rPr>
              <a:t> Развитие способностей учащихся с ОВЗ через дополнительное образование;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Bookman Old Style" pitchFamily="18" charset="0"/>
              </a:rPr>
              <a:t>Включение детей с ОВЗ в разные виды школьной деятельности (кружки, секции и т.д.);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Bookman Old Style" pitchFamily="18" charset="0"/>
              </a:rPr>
              <a:t>Использование современных технологий в образовательном процессе;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Bookman Old Style" pitchFamily="18" charset="0"/>
              </a:rPr>
              <a:t>Взаимодействие педагогов, родителей, других специалистов в процессе создания индивидуальных образовательных программ.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534400" cy="86177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Особые образовательные потребности обучающихся с РАС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33400" y="1600200"/>
            <a:ext cx="7924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365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Microsoft Sans Serif" pitchFamily="34" charset="0"/>
                <a:cs typeface="Times New Roman" pitchFamily="18" charset="0"/>
              </a:rPr>
              <a:t>группа 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Microsoft Sans Serif" pitchFamily="34" charset="0"/>
                <a:cs typeface="Times New Roman" pitchFamily="18" charset="0"/>
              </a:rPr>
              <a:t>образовательные потребности, связанные с особой организацией образовательного процесса;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365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Microsoft Sans Serif" pitchFamily="34" charset="0"/>
                <a:cs typeface="Times New Roman" pitchFamily="18" charset="0"/>
              </a:rPr>
              <a:t>группа 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Microsoft Sans Serif" pitchFamily="34" charset="0"/>
                <a:cs typeface="Times New Roman" pitchFamily="18" charset="0"/>
              </a:rPr>
              <a:t>образовательные потребности, связанные с адаптацией содержания основной общеобразовательной программы;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365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Microsoft Sans Serif" pitchFamily="34" charset="0"/>
                <a:cs typeface="Times New Roman" pitchFamily="18" charset="0"/>
              </a:rPr>
              <a:t>группа 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Microsoft Sans Serif" pitchFamily="34" charset="0"/>
                <a:cs typeface="Times New Roman" pitchFamily="18" charset="0"/>
              </a:rPr>
              <a:t>образовательные потребности, связанные с адаптацией способов подачи учебного материала;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365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Microsoft Sans Serif" pitchFamily="34" charset="0"/>
                <a:cs typeface="Times New Roman" pitchFamily="18" charset="0"/>
              </a:rPr>
              <a:t>группа 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Microsoft Sans Serif" pitchFamily="34" charset="0"/>
                <a:cs typeface="Times New Roman" pitchFamily="18" charset="0"/>
              </a:rPr>
              <a:t>образовательные потребности, связанные с преодолением трудностей в развитии, социализации и адаптации.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49402"/>
            <a:ext cx="8305800" cy="86177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Адаптация способов подачи учебного материала АОП.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57200" y="1447800"/>
            <a:ext cx="82296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17513" algn="l"/>
              </a:tabLst>
            </a:pPr>
            <a:r>
              <a:rPr kumimoji="0" lang="ru-RU" sz="240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Microsoft Sans Serif" pitchFamily="34" charset="0"/>
                <a:cs typeface="Times New Roman" pitchFamily="18" charset="0"/>
              </a:rPr>
              <a:t>Потребность в упрощенных способах подачи учебного материала.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17513" algn="l"/>
              </a:tabLst>
            </a:pPr>
            <a:endParaRPr kumimoji="0" lang="ru-RU" sz="140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Microsoft Sans Serif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17513" algn="l"/>
              </a:tabLst>
            </a:pPr>
            <a:r>
              <a:rPr lang="ru-RU" sz="2400" dirty="0">
                <a:latin typeface="Bookman Old Style" pitchFamily="18" charset="0"/>
              </a:rPr>
              <a:t>Потребность в упрощении </a:t>
            </a:r>
            <a:r>
              <a:rPr lang="ru-RU" sz="2400" dirty="0" smtClean="0">
                <a:latin typeface="Bookman Old Style" pitchFamily="18" charset="0"/>
              </a:rPr>
              <a:t>инструкции.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17513" algn="l"/>
              </a:tabLst>
            </a:pPr>
            <a:endParaRPr lang="ru-RU" sz="1400" dirty="0" smtClean="0">
              <a:latin typeface="Bookman Old Style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17513" algn="l"/>
              </a:tabLst>
            </a:pPr>
            <a:r>
              <a:rPr lang="ru-RU" sz="2400" dirty="0">
                <a:latin typeface="Bookman Old Style" pitchFamily="18" charset="0"/>
              </a:rPr>
              <a:t>Потребность в дополнительной </a:t>
            </a:r>
            <a:r>
              <a:rPr lang="ru-RU" sz="2400" dirty="0" smtClean="0">
                <a:latin typeface="Bookman Old Style" pitchFamily="18" charset="0"/>
              </a:rPr>
              <a:t>визуальной </a:t>
            </a:r>
            <a:r>
              <a:rPr lang="ru-RU" sz="2400" dirty="0">
                <a:latin typeface="Bookman Old Style" pitchFamily="18" charset="0"/>
              </a:rPr>
              <a:t>поддержке</a:t>
            </a:r>
            <a:r>
              <a:rPr lang="ru-RU" sz="2400" dirty="0" smtClean="0">
                <a:latin typeface="Bookman Old Style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17513" algn="l"/>
              </a:tabLst>
            </a:pPr>
            <a:endParaRPr lang="ru-RU" sz="1400" dirty="0">
              <a:latin typeface="Bookman Old Style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17513" algn="l"/>
              </a:tabLst>
            </a:pPr>
            <a:r>
              <a:rPr lang="ru-RU" sz="2400" dirty="0">
                <a:latin typeface="Bookman Old Style" pitchFamily="18" charset="0"/>
              </a:rPr>
              <a:t>Потребность в устранении </a:t>
            </a:r>
            <a:r>
              <a:rPr lang="ru-RU" sz="2400" dirty="0" smtClean="0">
                <a:latin typeface="Bookman Old Style" pitchFamily="18" charset="0"/>
              </a:rPr>
              <a:t>двойных </a:t>
            </a:r>
            <a:r>
              <a:rPr lang="ru-RU" sz="2400" dirty="0">
                <a:latin typeface="Bookman Old Style" pitchFamily="18" charset="0"/>
              </a:rPr>
              <a:t>требований</a:t>
            </a:r>
            <a:r>
              <a:rPr lang="ru-RU" sz="2400" dirty="0" smtClean="0">
                <a:latin typeface="Bookman Old Style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17513" algn="l"/>
              </a:tabLst>
            </a:pPr>
            <a:endParaRPr lang="ru-RU" sz="1400" dirty="0">
              <a:latin typeface="Bookman Old Style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17513" algn="l"/>
              </a:tabLst>
            </a:pPr>
            <a:r>
              <a:rPr lang="ru-RU" sz="2400" dirty="0">
                <a:latin typeface="Bookman Old Style" pitchFamily="18" charset="0"/>
              </a:rPr>
              <a:t>Потребность в дроблении учебных задач на отдельные последовательные шаги.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17513" algn="l"/>
              </a:tabLst>
            </a:pPr>
            <a:endParaRPr lang="ru-RU" sz="2400" dirty="0">
              <a:latin typeface="Bookman Old Style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175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240065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Содержательные аспекты реализации адаптированной образовательной программы  и индивидуального учебного плана учащегося с РАС в инклюзивном классе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828800"/>
            <a:ext cx="81534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Bookman Old Style" pitchFamily="18" charset="0"/>
              </a:rPr>
              <a:t>Комплексная </a:t>
            </a:r>
            <a:r>
              <a:rPr lang="ru-RU" sz="2000" dirty="0" err="1" smtClean="0">
                <a:latin typeface="Bookman Old Style" pitchFamily="18" charset="0"/>
              </a:rPr>
              <a:t>психолого</a:t>
            </a:r>
            <a:r>
              <a:rPr lang="ru-RU" sz="2000" dirty="0" smtClean="0">
                <a:latin typeface="Bookman Old Style" pitchFamily="18" charset="0"/>
              </a:rPr>
              <a:t> – педагогическая работа командой  специалистов</a:t>
            </a:r>
            <a:r>
              <a:rPr lang="ru-RU" sz="2000" smtClean="0">
                <a:latin typeface="Bookman Old Style" pitchFamily="18" charset="0"/>
              </a:rPr>
              <a:t>: учителя, учителя-дефектолога</a:t>
            </a:r>
            <a:r>
              <a:rPr lang="ru-RU" sz="2000" dirty="0" smtClean="0">
                <a:latin typeface="Bookman Old Style" pitchFamily="18" charset="0"/>
              </a:rPr>
              <a:t>, учителя-логопеда, психолога, социального </a:t>
            </a:r>
            <a:r>
              <a:rPr lang="ru-RU" sz="2000" dirty="0" err="1" smtClean="0">
                <a:latin typeface="Bookman Old Style" pitchFamily="18" charset="0"/>
              </a:rPr>
              <a:t>педагагога</a:t>
            </a:r>
            <a:r>
              <a:rPr lang="ru-RU" sz="2000" dirty="0" smtClean="0">
                <a:latin typeface="Bookman Old Style" pitchFamily="18" charset="0"/>
              </a:rPr>
              <a:t>, </a:t>
            </a:r>
            <a:r>
              <a:rPr lang="ru-RU" sz="2000" dirty="0" err="1" smtClean="0">
                <a:latin typeface="Bookman Old Style" pitchFamily="18" charset="0"/>
              </a:rPr>
              <a:t>тьютора</a:t>
            </a:r>
            <a:r>
              <a:rPr lang="ru-RU" sz="2000" dirty="0">
                <a:latin typeface="Bookman Old Style" pitchFamily="18" charset="0"/>
              </a:rPr>
              <a:t>.</a:t>
            </a:r>
            <a:r>
              <a:rPr lang="ru-RU" sz="2000" dirty="0" smtClean="0">
                <a:latin typeface="Bookman Old Style" pitchFamily="18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Bookman Old Style" pitchFamily="18" charset="0"/>
              </a:rPr>
              <a:t>Использование форм организации образовательного процесса, соответствующих особенностям ребенка;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Bookman Old Style" pitchFamily="18" charset="0"/>
              </a:rPr>
              <a:t>Использование технологических приемов, соответствующих особенностям ребенка (опора на собственные интересы ребенка) 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Bookman Old Style" pitchFamily="18" charset="0"/>
              </a:rPr>
              <a:t>Использование адаптированных дидактических материалов, соответствующих особенностям ребенка;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Bookman Old Style" pitchFamily="18" charset="0"/>
              </a:rPr>
              <a:t>Индивидуальный подбор заданий </a:t>
            </a:r>
          </a:p>
          <a:p>
            <a:pPr algn="just"/>
            <a:endParaRPr lang="ru-RU" dirty="0" smtClean="0">
              <a:latin typeface="Bookman Old Style" pitchFamily="18" charset="0"/>
            </a:endParaRPr>
          </a:p>
          <a:p>
            <a:pPr algn="just"/>
            <a:r>
              <a:rPr lang="ru-RU" dirty="0" smtClean="0">
                <a:latin typeface="Bookman Old Style" pitchFamily="18" charset="0"/>
              </a:rPr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Users\мвидео\Desktop\85342_649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999059"/>
            <a:ext cx="3524250" cy="1639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924800" cy="9116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Технология совместного сопровождения ребенка с РАС в инклюзивном классе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1524000"/>
            <a:ext cx="80010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выстраивание межличностного взаимодействия учителя и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тьютора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с учащимся с РАС;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постоянное взаимодействие со специалистами, работающими с учащимся с РАС;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взаимодействие с родителями учащегося с РАС;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взаимодействие с учителями;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организацию и контроль межличностного общения ученика с РАС с другими детьми и с учителями;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контроль эмоционального состояния ребенка с РАС;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направление интеллектуальной деятельности учащегося;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видоизменение заданий под особенности развития ребенка с РАС.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92897" cy="190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2400" b="1" spc="204" smtClean="0">
                <a:solidFill>
                  <a:srgbClr val="FF0000"/>
                </a:solidFill>
                <a:latin typeface="Bookman Old Style" pitchFamily="18" charset="0"/>
                <a:cs typeface="Arial"/>
              </a:rPr>
              <a:t>СХЕМА </a:t>
            </a:r>
            <a:r>
              <a:rPr sz="2400" b="1" spc="254" smtClean="0">
                <a:solidFill>
                  <a:srgbClr val="FF0000"/>
                </a:solidFill>
                <a:latin typeface="Bookman Old Style" pitchFamily="18" charset="0"/>
                <a:cs typeface="Arial"/>
              </a:rPr>
              <a:t>ВЗАИМОДЕЙСТВИЯ</a:t>
            </a:r>
            <a:r>
              <a:rPr sz="2400" b="1" spc="190" smtClean="0">
                <a:solidFill>
                  <a:srgbClr val="FF0000"/>
                </a:solidFill>
                <a:latin typeface="Bookman Old Style" pitchFamily="18" charset="0"/>
                <a:cs typeface="Arial"/>
              </a:rPr>
              <a:t> </a:t>
            </a:r>
            <a:r>
              <a:rPr sz="2400" b="1" spc="145" smtClean="0">
                <a:solidFill>
                  <a:srgbClr val="FF0000"/>
                </a:solidFill>
                <a:latin typeface="Bookman Old Style" pitchFamily="18" charset="0"/>
                <a:cs typeface="Arial"/>
              </a:rPr>
              <a:t>В</a:t>
            </a:r>
            <a:r>
              <a:rPr lang="ru-RU" sz="2400" b="1" spc="145" dirty="0" smtClean="0">
                <a:solidFill>
                  <a:srgbClr val="FF0000"/>
                </a:solidFill>
                <a:latin typeface="Bookman Old Style" pitchFamily="18" charset="0"/>
                <a:cs typeface="Arial"/>
              </a:rPr>
              <a:t> </a:t>
            </a:r>
            <a:r>
              <a:rPr lang="ru-RU" sz="2400" b="1" spc="340" dirty="0" smtClean="0">
                <a:solidFill>
                  <a:srgbClr val="FF0000"/>
                </a:solidFill>
                <a:latin typeface="Bookman Old Style" pitchFamily="18" charset="0"/>
                <a:cs typeface="Arial"/>
              </a:rPr>
              <a:t>ИНКЛЮЗИВНОМ</a:t>
            </a:r>
            <a:r>
              <a:rPr lang="ru-RU" sz="2400" b="1" spc="185" dirty="0" smtClean="0">
                <a:solidFill>
                  <a:srgbClr val="FF0000"/>
                </a:solidFill>
                <a:latin typeface="Bookman Old Style" pitchFamily="18" charset="0"/>
                <a:cs typeface="Arial"/>
              </a:rPr>
              <a:t> </a:t>
            </a:r>
            <a:r>
              <a:rPr lang="ru-RU" sz="2400" b="1" spc="215" dirty="0" smtClean="0">
                <a:solidFill>
                  <a:srgbClr val="FF0000"/>
                </a:solidFill>
                <a:latin typeface="Bookman Old Style" pitchFamily="18" charset="0"/>
                <a:cs typeface="Arial"/>
              </a:rPr>
              <a:t>ОБРАЗОВАТЕЛЬНОМ </a:t>
            </a:r>
            <a:r>
              <a:rPr lang="ru-RU" sz="2400" b="1" spc="235" dirty="0" smtClean="0">
                <a:solidFill>
                  <a:srgbClr val="FF0000"/>
                </a:solidFill>
                <a:latin typeface="Bookman Old Style" pitchFamily="18" charset="0"/>
                <a:cs typeface="Arial"/>
              </a:rPr>
              <a:t>ПРОЦЕС</a:t>
            </a:r>
            <a:r>
              <a:rPr lang="ru-RU" sz="2400" b="1" spc="250" dirty="0" smtClean="0">
                <a:solidFill>
                  <a:srgbClr val="FF0000"/>
                </a:solidFill>
                <a:latin typeface="Bookman Old Style" pitchFamily="18" charset="0"/>
                <a:cs typeface="Arial"/>
              </a:rPr>
              <a:t>С</a:t>
            </a:r>
            <a:r>
              <a:rPr lang="ru-RU" sz="2400" b="1" spc="235" dirty="0" smtClean="0">
                <a:solidFill>
                  <a:srgbClr val="FF0000"/>
                </a:solidFill>
                <a:latin typeface="Bookman Old Style" pitchFamily="18" charset="0"/>
                <a:cs typeface="Arial"/>
              </a:rPr>
              <a:t>Е</a:t>
            </a:r>
            <a:r>
              <a:rPr lang="ru-RU" sz="2550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ru-RU" sz="255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ru-RU" sz="2550" dirty="0" smtClean="0">
                <a:latin typeface="Arial"/>
                <a:cs typeface="Arial"/>
              </a:rPr>
              <a:t/>
            </a:r>
            <a:br>
              <a:rPr lang="ru-RU" sz="2550" dirty="0" smtClean="0">
                <a:latin typeface="Arial"/>
                <a:cs typeface="Arial"/>
              </a:rPr>
            </a:br>
            <a:endParaRPr sz="2550">
              <a:latin typeface="Bookman Old Style" pitchFamily="18" charset="0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465576"/>
            <a:ext cx="1818131" cy="1194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532632"/>
            <a:ext cx="1862327" cy="1130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" y="3500628"/>
            <a:ext cx="1610868" cy="10805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3500628"/>
            <a:ext cx="1610995" cy="1080770"/>
          </a:xfrm>
          <a:custGeom>
            <a:avLst/>
            <a:gdLst/>
            <a:ahLst/>
            <a:cxnLst/>
            <a:rect l="l" t="t" r="r" b="b"/>
            <a:pathLst>
              <a:path w="1763395" h="1080770">
                <a:moveTo>
                  <a:pt x="0" y="180086"/>
                </a:moveTo>
                <a:lnTo>
                  <a:pt x="6432" y="132218"/>
                </a:lnTo>
                <a:lnTo>
                  <a:pt x="24587" y="89201"/>
                </a:lnTo>
                <a:lnTo>
                  <a:pt x="52746" y="52752"/>
                </a:lnTo>
                <a:lnTo>
                  <a:pt x="89193" y="24590"/>
                </a:lnTo>
                <a:lnTo>
                  <a:pt x="132212" y="6434"/>
                </a:lnTo>
                <a:lnTo>
                  <a:pt x="180086" y="0"/>
                </a:lnTo>
                <a:lnTo>
                  <a:pt x="1583182" y="0"/>
                </a:lnTo>
                <a:lnTo>
                  <a:pt x="1631049" y="6434"/>
                </a:lnTo>
                <a:lnTo>
                  <a:pt x="1674066" y="24590"/>
                </a:lnTo>
                <a:lnTo>
                  <a:pt x="1710515" y="52752"/>
                </a:lnTo>
                <a:lnTo>
                  <a:pt x="1738677" y="89201"/>
                </a:lnTo>
                <a:lnTo>
                  <a:pt x="1756833" y="132218"/>
                </a:lnTo>
                <a:lnTo>
                  <a:pt x="1763268" y="180086"/>
                </a:lnTo>
                <a:lnTo>
                  <a:pt x="1763268" y="900430"/>
                </a:lnTo>
                <a:lnTo>
                  <a:pt x="1756833" y="948297"/>
                </a:lnTo>
                <a:lnTo>
                  <a:pt x="1738677" y="991314"/>
                </a:lnTo>
                <a:lnTo>
                  <a:pt x="1710515" y="1027763"/>
                </a:lnTo>
                <a:lnTo>
                  <a:pt x="1674066" y="1055925"/>
                </a:lnTo>
                <a:lnTo>
                  <a:pt x="1631049" y="1074081"/>
                </a:lnTo>
                <a:lnTo>
                  <a:pt x="1583182" y="1080516"/>
                </a:lnTo>
                <a:lnTo>
                  <a:pt x="180086" y="1080516"/>
                </a:lnTo>
                <a:lnTo>
                  <a:pt x="132212" y="1074081"/>
                </a:lnTo>
                <a:lnTo>
                  <a:pt x="89193" y="1055925"/>
                </a:lnTo>
                <a:lnTo>
                  <a:pt x="52746" y="1027763"/>
                </a:lnTo>
                <a:lnTo>
                  <a:pt x="24587" y="991314"/>
                </a:lnTo>
                <a:lnTo>
                  <a:pt x="6432" y="948297"/>
                </a:lnTo>
                <a:lnTo>
                  <a:pt x="0" y="900430"/>
                </a:lnTo>
                <a:lnTo>
                  <a:pt x="0" y="180086"/>
                </a:lnTo>
                <a:close/>
              </a:path>
            </a:pathLst>
          </a:custGeom>
          <a:ln w="12192">
            <a:solidFill>
              <a:srgbClr val="4D7A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9395" y="3614673"/>
            <a:ext cx="148526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600" b="1" spc="110" dirty="0">
                <a:latin typeface="Verdana"/>
                <a:cs typeface="Verdana"/>
              </a:rPr>
              <a:t>РОДИТЕЛИ  </a:t>
            </a:r>
            <a:r>
              <a:rPr sz="1600" b="1" spc="140">
                <a:latin typeface="Verdana"/>
                <a:cs typeface="Verdana"/>
              </a:rPr>
              <a:t>УЧЕНИКА</a:t>
            </a:r>
            <a:r>
              <a:rPr sz="1600" b="1" spc="-245">
                <a:latin typeface="Verdana"/>
                <a:cs typeface="Verdana"/>
              </a:rPr>
              <a:t> </a:t>
            </a:r>
            <a:endParaRPr lang="ru-RU" sz="1600" b="1" spc="-245" dirty="0" smtClean="0">
              <a:latin typeface="Verdana"/>
              <a:cs typeface="Verdana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600" b="1" spc="40" smtClean="0">
                <a:latin typeface="Verdana"/>
                <a:cs typeface="Verdana"/>
              </a:rPr>
              <a:t>С  </a:t>
            </a:r>
            <a:r>
              <a:rPr sz="1600" b="1" spc="75" dirty="0">
                <a:latin typeface="Verdana"/>
                <a:cs typeface="Verdana"/>
              </a:rPr>
              <a:t>РАС</a:t>
            </a:r>
            <a:endParaRPr sz="1600" b="1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54351" y="3454895"/>
            <a:ext cx="1720596" cy="12176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77211" y="3669804"/>
            <a:ext cx="1735836" cy="8564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25217" y="3501390"/>
            <a:ext cx="1583690" cy="1080770"/>
          </a:xfrm>
          <a:custGeom>
            <a:avLst/>
            <a:gdLst/>
            <a:ahLst/>
            <a:cxnLst/>
            <a:rect l="l" t="t" r="r" b="b"/>
            <a:pathLst>
              <a:path w="1583689" h="1080770">
                <a:moveTo>
                  <a:pt x="1403349" y="0"/>
                </a:moveTo>
                <a:lnTo>
                  <a:pt x="180086" y="0"/>
                </a:lnTo>
                <a:lnTo>
                  <a:pt x="132218" y="6434"/>
                </a:lnTo>
                <a:lnTo>
                  <a:pt x="89201" y="24590"/>
                </a:lnTo>
                <a:lnTo>
                  <a:pt x="52752" y="52752"/>
                </a:lnTo>
                <a:lnTo>
                  <a:pt x="24590" y="89201"/>
                </a:lnTo>
                <a:lnTo>
                  <a:pt x="6434" y="132218"/>
                </a:lnTo>
                <a:lnTo>
                  <a:pt x="0" y="180086"/>
                </a:lnTo>
                <a:lnTo>
                  <a:pt x="0" y="900430"/>
                </a:lnTo>
                <a:lnTo>
                  <a:pt x="6434" y="948297"/>
                </a:lnTo>
                <a:lnTo>
                  <a:pt x="24590" y="991314"/>
                </a:lnTo>
                <a:lnTo>
                  <a:pt x="52752" y="1027763"/>
                </a:lnTo>
                <a:lnTo>
                  <a:pt x="89201" y="1055925"/>
                </a:lnTo>
                <a:lnTo>
                  <a:pt x="132218" y="1074081"/>
                </a:lnTo>
                <a:lnTo>
                  <a:pt x="180086" y="1080516"/>
                </a:lnTo>
                <a:lnTo>
                  <a:pt x="1403349" y="1080516"/>
                </a:lnTo>
                <a:lnTo>
                  <a:pt x="1451217" y="1074081"/>
                </a:lnTo>
                <a:lnTo>
                  <a:pt x="1494234" y="1055925"/>
                </a:lnTo>
                <a:lnTo>
                  <a:pt x="1530683" y="1027763"/>
                </a:lnTo>
                <a:lnTo>
                  <a:pt x="1558845" y="991314"/>
                </a:lnTo>
                <a:lnTo>
                  <a:pt x="1577001" y="948297"/>
                </a:lnTo>
                <a:lnTo>
                  <a:pt x="1583435" y="900430"/>
                </a:lnTo>
                <a:lnTo>
                  <a:pt x="1583435" y="180086"/>
                </a:lnTo>
                <a:lnTo>
                  <a:pt x="1577001" y="132218"/>
                </a:lnTo>
                <a:lnTo>
                  <a:pt x="1558845" y="89201"/>
                </a:lnTo>
                <a:lnTo>
                  <a:pt x="1530683" y="52752"/>
                </a:lnTo>
                <a:lnTo>
                  <a:pt x="1494234" y="24590"/>
                </a:lnTo>
                <a:lnTo>
                  <a:pt x="1451217" y="6434"/>
                </a:lnTo>
                <a:lnTo>
                  <a:pt x="1403349" y="0"/>
                </a:lnTo>
                <a:close/>
              </a:path>
            </a:pathLst>
          </a:custGeom>
          <a:solidFill>
            <a:srgbClr val="B32C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25217" y="3501390"/>
            <a:ext cx="1583690" cy="1080770"/>
          </a:xfrm>
          <a:custGeom>
            <a:avLst/>
            <a:gdLst/>
            <a:ahLst/>
            <a:cxnLst/>
            <a:rect l="l" t="t" r="r" b="b"/>
            <a:pathLst>
              <a:path w="1583689" h="1080770">
                <a:moveTo>
                  <a:pt x="0" y="180086"/>
                </a:moveTo>
                <a:lnTo>
                  <a:pt x="6434" y="132218"/>
                </a:lnTo>
                <a:lnTo>
                  <a:pt x="24590" y="89201"/>
                </a:lnTo>
                <a:lnTo>
                  <a:pt x="52752" y="52752"/>
                </a:lnTo>
                <a:lnTo>
                  <a:pt x="89201" y="24590"/>
                </a:lnTo>
                <a:lnTo>
                  <a:pt x="132218" y="6434"/>
                </a:lnTo>
                <a:lnTo>
                  <a:pt x="180086" y="0"/>
                </a:lnTo>
                <a:lnTo>
                  <a:pt x="1403349" y="0"/>
                </a:lnTo>
                <a:lnTo>
                  <a:pt x="1451217" y="6434"/>
                </a:lnTo>
                <a:lnTo>
                  <a:pt x="1494234" y="24590"/>
                </a:lnTo>
                <a:lnTo>
                  <a:pt x="1530683" y="52752"/>
                </a:lnTo>
                <a:lnTo>
                  <a:pt x="1558845" y="89201"/>
                </a:lnTo>
                <a:lnTo>
                  <a:pt x="1577001" y="132218"/>
                </a:lnTo>
                <a:lnTo>
                  <a:pt x="1583435" y="180086"/>
                </a:lnTo>
                <a:lnTo>
                  <a:pt x="1583435" y="900430"/>
                </a:lnTo>
                <a:lnTo>
                  <a:pt x="1577001" y="948297"/>
                </a:lnTo>
                <a:lnTo>
                  <a:pt x="1558845" y="991314"/>
                </a:lnTo>
                <a:lnTo>
                  <a:pt x="1530683" y="1027763"/>
                </a:lnTo>
                <a:lnTo>
                  <a:pt x="1494234" y="1055925"/>
                </a:lnTo>
                <a:lnTo>
                  <a:pt x="1451217" y="1074081"/>
                </a:lnTo>
                <a:lnTo>
                  <a:pt x="1403349" y="1080516"/>
                </a:lnTo>
                <a:lnTo>
                  <a:pt x="180086" y="1080516"/>
                </a:lnTo>
                <a:lnTo>
                  <a:pt x="132218" y="1074081"/>
                </a:lnTo>
                <a:lnTo>
                  <a:pt x="89201" y="1055925"/>
                </a:lnTo>
                <a:lnTo>
                  <a:pt x="52752" y="1027763"/>
                </a:lnTo>
                <a:lnTo>
                  <a:pt x="24590" y="991314"/>
                </a:lnTo>
                <a:lnTo>
                  <a:pt x="6434" y="948297"/>
                </a:lnTo>
                <a:lnTo>
                  <a:pt x="0" y="900430"/>
                </a:lnTo>
                <a:lnTo>
                  <a:pt x="0" y="180086"/>
                </a:lnTo>
                <a:close/>
              </a:path>
            </a:pathLst>
          </a:custGeom>
          <a:ln w="350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55901" y="3751833"/>
            <a:ext cx="1320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0" marR="5080" indent="-407034">
              <a:lnSpc>
                <a:spcPct val="100000"/>
              </a:lnSpc>
              <a:spcBef>
                <a:spcPts val="100"/>
              </a:spcBef>
            </a:pPr>
            <a:r>
              <a:rPr sz="1600" b="1" spc="150" dirty="0">
                <a:latin typeface="Verdana"/>
                <a:cs typeface="Verdana"/>
              </a:rPr>
              <a:t>УЧЕНИК</a:t>
            </a:r>
            <a:r>
              <a:rPr sz="1600" b="1" spc="-229" dirty="0">
                <a:latin typeface="Verdana"/>
                <a:cs typeface="Verdana"/>
              </a:rPr>
              <a:t> </a:t>
            </a:r>
            <a:r>
              <a:rPr sz="1600" b="1" spc="40" dirty="0">
                <a:latin typeface="Verdana"/>
                <a:cs typeface="Verdana"/>
              </a:rPr>
              <a:t>С  </a:t>
            </a:r>
            <a:r>
              <a:rPr sz="1600" b="1" spc="75" dirty="0">
                <a:latin typeface="Verdana"/>
                <a:cs typeface="Verdana"/>
              </a:rPr>
              <a:t>РАС</a:t>
            </a:r>
            <a:endParaRPr sz="1600" b="1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068317" y="3501390"/>
            <a:ext cx="1584960" cy="1080770"/>
          </a:xfrm>
          <a:custGeom>
            <a:avLst/>
            <a:gdLst/>
            <a:ahLst/>
            <a:cxnLst/>
            <a:rect l="l" t="t" r="r" b="b"/>
            <a:pathLst>
              <a:path w="1584960" h="1080770">
                <a:moveTo>
                  <a:pt x="1404874" y="0"/>
                </a:moveTo>
                <a:lnTo>
                  <a:pt x="180086" y="0"/>
                </a:lnTo>
                <a:lnTo>
                  <a:pt x="132218" y="6434"/>
                </a:lnTo>
                <a:lnTo>
                  <a:pt x="89201" y="24590"/>
                </a:lnTo>
                <a:lnTo>
                  <a:pt x="52752" y="52752"/>
                </a:lnTo>
                <a:lnTo>
                  <a:pt x="24590" y="89201"/>
                </a:lnTo>
                <a:lnTo>
                  <a:pt x="6434" y="132218"/>
                </a:lnTo>
                <a:lnTo>
                  <a:pt x="0" y="180086"/>
                </a:lnTo>
                <a:lnTo>
                  <a:pt x="0" y="900430"/>
                </a:lnTo>
                <a:lnTo>
                  <a:pt x="6434" y="948297"/>
                </a:lnTo>
                <a:lnTo>
                  <a:pt x="24590" y="991314"/>
                </a:lnTo>
                <a:lnTo>
                  <a:pt x="52752" y="1027763"/>
                </a:lnTo>
                <a:lnTo>
                  <a:pt x="89201" y="1055925"/>
                </a:lnTo>
                <a:lnTo>
                  <a:pt x="132218" y="1074081"/>
                </a:lnTo>
                <a:lnTo>
                  <a:pt x="180086" y="1080516"/>
                </a:lnTo>
                <a:lnTo>
                  <a:pt x="1404874" y="1080516"/>
                </a:lnTo>
                <a:lnTo>
                  <a:pt x="1452741" y="1074081"/>
                </a:lnTo>
                <a:lnTo>
                  <a:pt x="1495758" y="1055925"/>
                </a:lnTo>
                <a:lnTo>
                  <a:pt x="1532207" y="1027763"/>
                </a:lnTo>
                <a:lnTo>
                  <a:pt x="1560369" y="991314"/>
                </a:lnTo>
                <a:lnTo>
                  <a:pt x="1578525" y="948297"/>
                </a:lnTo>
                <a:lnTo>
                  <a:pt x="1584960" y="900430"/>
                </a:lnTo>
                <a:lnTo>
                  <a:pt x="1584960" y="180086"/>
                </a:lnTo>
                <a:lnTo>
                  <a:pt x="1578525" y="132218"/>
                </a:lnTo>
                <a:lnTo>
                  <a:pt x="1560369" y="89201"/>
                </a:lnTo>
                <a:lnTo>
                  <a:pt x="1532207" y="52752"/>
                </a:lnTo>
                <a:lnTo>
                  <a:pt x="1495758" y="24590"/>
                </a:lnTo>
                <a:lnTo>
                  <a:pt x="1452741" y="6434"/>
                </a:lnTo>
                <a:lnTo>
                  <a:pt x="1404874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68317" y="3501390"/>
            <a:ext cx="1584960" cy="1080770"/>
          </a:xfrm>
          <a:custGeom>
            <a:avLst/>
            <a:gdLst/>
            <a:ahLst/>
            <a:cxnLst/>
            <a:rect l="l" t="t" r="r" b="b"/>
            <a:pathLst>
              <a:path w="1584960" h="1080770">
                <a:moveTo>
                  <a:pt x="0" y="180086"/>
                </a:moveTo>
                <a:lnTo>
                  <a:pt x="6434" y="132218"/>
                </a:lnTo>
                <a:lnTo>
                  <a:pt x="24590" y="89201"/>
                </a:lnTo>
                <a:lnTo>
                  <a:pt x="52752" y="52752"/>
                </a:lnTo>
                <a:lnTo>
                  <a:pt x="89201" y="24590"/>
                </a:lnTo>
                <a:lnTo>
                  <a:pt x="132218" y="6434"/>
                </a:lnTo>
                <a:lnTo>
                  <a:pt x="180086" y="0"/>
                </a:lnTo>
                <a:lnTo>
                  <a:pt x="1404874" y="0"/>
                </a:lnTo>
                <a:lnTo>
                  <a:pt x="1452741" y="6434"/>
                </a:lnTo>
                <a:lnTo>
                  <a:pt x="1495758" y="24590"/>
                </a:lnTo>
                <a:lnTo>
                  <a:pt x="1532207" y="52752"/>
                </a:lnTo>
                <a:lnTo>
                  <a:pt x="1560369" y="89201"/>
                </a:lnTo>
                <a:lnTo>
                  <a:pt x="1578525" y="132218"/>
                </a:lnTo>
                <a:lnTo>
                  <a:pt x="1584960" y="180086"/>
                </a:lnTo>
                <a:lnTo>
                  <a:pt x="1584960" y="900430"/>
                </a:lnTo>
                <a:lnTo>
                  <a:pt x="1578525" y="948297"/>
                </a:lnTo>
                <a:lnTo>
                  <a:pt x="1560369" y="991314"/>
                </a:lnTo>
                <a:lnTo>
                  <a:pt x="1532207" y="1027763"/>
                </a:lnTo>
                <a:lnTo>
                  <a:pt x="1495758" y="1055925"/>
                </a:lnTo>
                <a:lnTo>
                  <a:pt x="1452741" y="1074081"/>
                </a:lnTo>
                <a:lnTo>
                  <a:pt x="1404874" y="1080516"/>
                </a:lnTo>
                <a:lnTo>
                  <a:pt x="180086" y="1080516"/>
                </a:lnTo>
                <a:lnTo>
                  <a:pt x="132218" y="1074081"/>
                </a:lnTo>
                <a:lnTo>
                  <a:pt x="89201" y="1055925"/>
                </a:lnTo>
                <a:lnTo>
                  <a:pt x="52752" y="1027763"/>
                </a:lnTo>
                <a:lnTo>
                  <a:pt x="24590" y="991314"/>
                </a:lnTo>
                <a:lnTo>
                  <a:pt x="6434" y="948297"/>
                </a:lnTo>
                <a:lnTo>
                  <a:pt x="0" y="900430"/>
                </a:lnTo>
                <a:lnTo>
                  <a:pt x="0" y="180086"/>
                </a:lnTo>
                <a:close/>
              </a:path>
            </a:pathLst>
          </a:custGeom>
          <a:ln w="25908">
            <a:solidFill>
              <a:srgbClr val="BA6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330065" y="3888994"/>
            <a:ext cx="106172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65" dirty="0">
                <a:latin typeface="Verdana"/>
                <a:cs typeface="Verdana"/>
              </a:rPr>
              <a:t>ТЬЮ</a:t>
            </a:r>
            <a:r>
              <a:rPr sz="1600" b="1" spc="40" dirty="0">
                <a:latin typeface="Verdana"/>
                <a:cs typeface="Verdana"/>
              </a:rPr>
              <a:t>Т</a:t>
            </a:r>
            <a:r>
              <a:rPr sz="1600" b="1" spc="45" dirty="0">
                <a:latin typeface="Verdana"/>
                <a:cs typeface="Verdana"/>
              </a:rPr>
              <a:t>ОР</a:t>
            </a:r>
            <a:endParaRPr sz="1600" b="1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24600" y="1828800"/>
            <a:ext cx="2664460" cy="864235"/>
          </a:xfrm>
          <a:custGeom>
            <a:avLst/>
            <a:gdLst/>
            <a:ahLst/>
            <a:cxnLst/>
            <a:rect l="l" t="t" r="r" b="b"/>
            <a:pathLst>
              <a:path w="2664459" h="864235">
                <a:moveTo>
                  <a:pt x="2519933" y="0"/>
                </a:moveTo>
                <a:lnTo>
                  <a:pt x="144018" y="0"/>
                </a:ln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7"/>
                </a:lnTo>
                <a:lnTo>
                  <a:pt x="0" y="720089"/>
                </a:lnTo>
                <a:lnTo>
                  <a:pt x="7345" y="765596"/>
                </a:lnTo>
                <a:lnTo>
                  <a:pt x="27797" y="805129"/>
                </a:lnTo>
                <a:lnTo>
                  <a:pt x="58978" y="836310"/>
                </a:lnTo>
                <a:lnTo>
                  <a:pt x="98511" y="856762"/>
                </a:lnTo>
                <a:lnTo>
                  <a:pt x="144018" y="864107"/>
                </a:lnTo>
                <a:lnTo>
                  <a:pt x="2519933" y="864107"/>
                </a:lnTo>
                <a:lnTo>
                  <a:pt x="2565440" y="856762"/>
                </a:lnTo>
                <a:lnTo>
                  <a:pt x="2604973" y="836310"/>
                </a:lnTo>
                <a:lnTo>
                  <a:pt x="2636154" y="805129"/>
                </a:lnTo>
                <a:lnTo>
                  <a:pt x="2656606" y="765596"/>
                </a:lnTo>
                <a:lnTo>
                  <a:pt x="2663952" y="720089"/>
                </a:lnTo>
                <a:lnTo>
                  <a:pt x="2663952" y="144017"/>
                </a:lnTo>
                <a:lnTo>
                  <a:pt x="2656606" y="98511"/>
                </a:lnTo>
                <a:lnTo>
                  <a:pt x="2636154" y="58978"/>
                </a:lnTo>
                <a:lnTo>
                  <a:pt x="2604973" y="27797"/>
                </a:lnTo>
                <a:lnTo>
                  <a:pt x="2565440" y="7345"/>
                </a:lnTo>
                <a:lnTo>
                  <a:pt x="2519933" y="0"/>
                </a:lnTo>
                <a:close/>
              </a:path>
            </a:pathLst>
          </a:custGeom>
          <a:solidFill>
            <a:srgbClr val="ADB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24600" y="1828800"/>
            <a:ext cx="2664460" cy="864235"/>
          </a:xfrm>
          <a:custGeom>
            <a:avLst/>
            <a:gdLst/>
            <a:ahLst/>
            <a:cxnLst/>
            <a:rect l="l" t="t" r="r" b="b"/>
            <a:pathLst>
              <a:path w="2664459" h="864235">
                <a:moveTo>
                  <a:pt x="0" y="144017"/>
                </a:moveTo>
                <a:lnTo>
                  <a:pt x="7345" y="98511"/>
                </a:lnTo>
                <a:lnTo>
                  <a:pt x="27797" y="58978"/>
                </a:lnTo>
                <a:lnTo>
                  <a:pt x="58978" y="27797"/>
                </a:lnTo>
                <a:lnTo>
                  <a:pt x="98511" y="7345"/>
                </a:lnTo>
                <a:lnTo>
                  <a:pt x="144018" y="0"/>
                </a:lnTo>
                <a:lnTo>
                  <a:pt x="2519933" y="0"/>
                </a:lnTo>
                <a:lnTo>
                  <a:pt x="2565440" y="7345"/>
                </a:lnTo>
                <a:lnTo>
                  <a:pt x="2604973" y="27797"/>
                </a:lnTo>
                <a:lnTo>
                  <a:pt x="2636154" y="58978"/>
                </a:lnTo>
                <a:lnTo>
                  <a:pt x="2656606" y="98511"/>
                </a:lnTo>
                <a:lnTo>
                  <a:pt x="2663952" y="144017"/>
                </a:lnTo>
                <a:lnTo>
                  <a:pt x="2663952" y="720089"/>
                </a:lnTo>
                <a:lnTo>
                  <a:pt x="2656606" y="765596"/>
                </a:lnTo>
                <a:lnTo>
                  <a:pt x="2636154" y="805129"/>
                </a:lnTo>
                <a:lnTo>
                  <a:pt x="2604973" y="836310"/>
                </a:lnTo>
                <a:lnTo>
                  <a:pt x="2565440" y="856762"/>
                </a:lnTo>
                <a:lnTo>
                  <a:pt x="2519933" y="864107"/>
                </a:lnTo>
                <a:lnTo>
                  <a:pt x="144018" y="864107"/>
                </a:lnTo>
                <a:lnTo>
                  <a:pt x="98511" y="856762"/>
                </a:lnTo>
                <a:lnTo>
                  <a:pt x="58978" y="836310"/>
                </a:lnTo>
                <a:lnTo>
                  <a:pt x="27797" y="805129"/>
                </a:lnTo>
                <a:lnTo>
                  <a:pt x="7345" y="765596"/>
                </a:lnTo>
                <a:lnTo>
                  <a:pt x="0" y="720089"/>
                </a:lnTo>
                <a:lnTo>
                  <a:pt x="0" y="144017"/>
                </a:lnTo>
                <a:close/>
              </a:path>
            </a:pathLst>
          </a:custGeom>
          <a:ln w="25908">
            <a:solidFill>
              <a:srgbClr val="7E87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781800" y="1981200"/>
            <a:ext cx="1849120" cy="13388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5415" algn="ctr">
              <a:lnSpc>
                <a:spcPct val="100000"/>
              </a:lnSpc>
              <a:spcBef>
                <a:spcPts val="100"/>
              </a:spcBef>
            </a:pPr>
            <a:r>
              <a:rPr sz="1800" b="1" spc="125" dirty="0">
                <a:latin typeface="Verdana"/>
                <a:cs typeface="Verdana"/>
              </a:rPr>
              <a:t>УЧИТЕЛЬ</a:t>
            </a:r>
            <a:endParaRPr sz="1800" b="1">
              <a:latin typeface="Verdana"/>
              <a:cs typeface="Verdana"/>
            </a:endParaRPr>
          </a:p>
          <a:p>
            <a:pPr marL="146050" algn="ctr">
              <a:lnSpc>
                <a:spcPct val="100000"/>
              </a:lnSpc>
            </a:pPr>
            <a:r>
              <a:rPr sz="1800" b="1" spc="80" smtClean="0">
                <a:latin typeface="Verdana"/>
                <a:cs typeface="Verdana"/>
              </a:rPr>
              <a:t>КЛАССА</a:t>
            </a:r>
            <a:endParaRPr sz="1800" b="1">
              <a:latin typeface="Verdana"/>
              <a:cs typeface="Verdana"/>
            </a:endParaRPr>
          </a:p>
          <a:p>
            <a:pPr marL="2540" algn="ctr">
              <a:lnSpc>
                <a:spcPct val="100000"/>
              </a:lnSpc>
              <a:spcBef>
                <a:spcPts val="1739"/>
              </a:spcBef>
            </a:pPr>
            <a:r>
              <a:rPr sz="1800" spc="125" smtClean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endParaRPr sz="1800">
              <a:latin typeface="Verdana"/>
              <a:cs typeface="Verdana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spc="80" smtClean="0">
                <a:solidFill>
                  <a:srgbClr val="FFFFFF"/>
                </a:solidFill>
                <a:latin typeface="Verdana"/>
                <a:cs typeface="Verdana"/>
              </a:rPr>
              <a:t>КЛАССА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601968" y="5693657"/>
            <a:ext cx="2263139" cy="11308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53200" y="4953000"/>
            <a:ext cx="2095500" cy="14432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53200" y="4572000"/>
            <a:ext cx="2196083" cy="1295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53200" y="4572000"/>
            <a:ext cx="2196465" cy="1290829"/>
          </a:xfrm>
          <a:custGeom>
            <a:avLst/>
            <a:gdLst/>
            <a:ahLst/>
            <a:cxnLst/>
            <a:rect l="l" t="t" r="r" b="b"/>
            <a:pathLst>
              <a:path w="2196465" h="864235">
                <a:moveTo>
                  <a:pt x="0" y="144017"/>
                </a:moveTo>
                <a:lnTo>
                  <a:pt x="7345" y="98511"/>
                </a:lnTo>
                <a:lnTo>
                  <a:pt x="27797" y="58978"/>
                </a:lnTo>
                <a:lnTo>
                  <a:pt x="58978" y="27797"/>
                </a:lnTo>
                <a:lnTo>
                  <a:pt x="98511" y="7345"/>
                </a:lnTo>
                <a:lnTo>
                  <a:pt x="144017" y="0"/>
                </a:lnTo>
                <a:lnTo>
                  <a:pt x="2052065" y="0"/>
                </a:lnTo>
                <a:lnTo>
                  <a:pt x="2097572" y="7345"/>
                </a:lnTo>
                <a:lnTo>
                  <a:pt x="2137105" y="27797"/>
                </a:lnTo>
                <a:lnTo>
                  <a:pt x="2168286" y="58978"/>
                </a:lnTo>
                <a:lnTo>
                  <a:pt x="2188738" y="98511"/>
                </a:lnTo>
                <a:lnTo>
                  <a:pt x="2196083" y="144017"/>
                </a:lnTo>
                <a:lnTo>
                  <a:pt x="2196083" y="720089"/>
                </a:lnTo>
                <a:lnTo>
                  <a:pt x="2188738" y="765596"/>
                </a:lnTo>
                <a:lnTo>
                  <a:pt x="2168286" y="805129"/>
                </a:lnTo>
                <a:lnTo>
                  <a:pt x="2137105" y="836310"/>
                </a:lnTo>
                <a:lnTo>
                  <a:pt x="2097572" y="856762"/>
                </a:lnTo>
                <a:lnTo>
                  <a:pt x="2052065" y="864107"/>
                </a:lnTo>
                <a:lnTo>
                  <a:pt x="144017" y="864107"/>
                </a:lnTo>
                <a:lnTo>
                  <a:pt x="98511" y="856762"/>
                </a:lnTo>
                <a:lnTo>
                  <a:pt x="58978" y="836310"/>
                </a:lnTo>
                <a:lnTo>
                  <a:pt x="27797" y="805129"/>
                </a:lnTo>
                <a:lnTo>
                  <a:pt x="7345" y="765596"/>
                </a:lnTo>
                <a:lnTo>
                  <a:pt x="0" y="720089"/>
                </a:lnTo>
                <a:lnTo>
                  <a:pt x="0" y="144017"/>
                </a:lnTo>
                <a:close/>
              </a:path>
            </a:pathLst>
          </a:custGeom>
          <a:ln w="12192">
            <a:solidFill>
              <a:srgbClr val="6168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400800" y="4648200"/>
            <a:ext cx="2130425" cy="11644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784" marR="27305" indent="196215">
              <a:lnSpc>
                <a:spcPct val="100000"/>
              </a:lnSpc>
              <a:spcBef>
                <a:spcPts val="100"/>
              </a:spcBef>
            </a:pPr>
            <a:endParaRPr lang="ru-RU" sz="1800" b="1" spc="150" dirty="0" smtClean="0">
              <a:latin typeface="Verdana"/>
              <a:cs typeface="Verdana"/>
            </a:endParaRPr>
          </a:p>
          <a:p>
            <a:pPr marL="438784" marR="27305" indent="196215">
              <a:lnSpc>
                <a:spcPct val="100000"/>
              </a:lnSpc>
              <a:spcBef>
                <a:spcPts val="100"/>
              </a:spcBef>
            </a:pPr>
            <a:r>
              <a:rPr sz="1800" b="1" spc="150" smtClean="0">
                <a:latin typeface="Verdana"/>
                <a:cs typeface="Verdana"/>
              </a:rPr>
              <a:t>УЧЕНИКИ</a:t>
            </a:r>
            <a:endParaRPr sz="1800" b="1">
              <a:latin typeface="Verdana"/>
              <a:cs typeface="Verdana"/>
            </a:endParaRPr>
          </a:p>
          <a:p>
            <a:pPr marL="756920">
              <a:lnSpc>
                <a:spcPct val="100000"/>
              </a:lnSpc>
            </a:pPr>
            <a:r>
              <a:rPr sz="1800" b="1" spc="75" dirty="0">
                <a:latin typeface="Verdana"/>
                <a:cs typeface="Verdana"/>
              </a:rPr>
              <a:t>КЛАССА</a:t>
            </a:r>
            <a:endParaRPr sz="1800" b="1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 b="1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858000" y="3048000"/>
            <a:ext cx="2087880" cy="1219200"/>
          </a:xfrm>
          <a:custGeom>
            <a:avLst/>
            <a:gdLst/>
            <a:ahLst/>
            <a:cxnLst/>
            <a:rect l="l" t="t" r="r" b="b"/>
            <a:pathLst>
              <a:path w="2087879" h="864235">
                <a:moveTo>
                  <a:pt x="1943861" y="0"/>
                </a:moveTo>
                <a:lnTo>
                  <a:pt x="144018" y="0"/>
                </a:ln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7"/>
                </a:lnTo>
                <a:lnTo>
                  <a:pt x="0" y="720089"/>
                </a:lnTo>
                <a:lnTo>
                  <a:pt x="7345" y="765596"/>
                </a:lnTo>
                <a:lnTo>
                  <a:pt x="27797" y="805129"/>
                </a:lnTo>
                <a:lnTo>
                  <a:pt x="58978" y="836310"/>
                </a:lnTo>
                <a:lnTo>
                  <a:pt x="98511" y="856762"/>
                </a:lnTo>
                <a:lnTo>
                  <a:pt x="144018" y="864107"/>
                </a:lnTo>
                <a:lnTo>
                  <a:pt x="1943861" y="864107"/>
                </a:lnTo>
                <a:lnTo>
                  <a:pt x="1989368" y="856762"/>
                </a:lnTo>
                <a:lnTo>
                  <a:pt x="2028901" y="836310"/>
                </a:lnTo>
                <a:lnTo>
                  <a:pt x="2060082" y="805129"/>
                </a:lnTo>
                <a:lnTo>
                  <a:pt x="2080534" y="765596"/>
                </a:lnTo>
                <a:lnTo>
                  <a:pt x="2087879" y="720089"/>
                </a:lnTo>
                <a:lnTo>
                  <a:pt x="2087879" y="144017"/>
                </a:lnTo>
                <a:lnTo>
                  <a:pt x="2080534" y="98511"/>
                </a:lnTo>
                <a:lnTo>
                  <a:pt x="2060082" y="58978"/>
                </a:lnTo>
                <a:lnTo>
                  <a:pt x="2028901" y="27797"/>
                </a:lnTo>
                <a:lnTo>
                  <a:pt x="1989368" y="7345"/>
                </a:lnTo>
                <a:lnTo>
                  <a:pt x="1943861" y="0"/>
                </a:lnTo>
                <a:close/>
              </a:path>
            </a:pathLst>
          </a:custGeom>
          <a:solidFill>
            <a:srgbClr val="F5CD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77050" y="3048001"/>
            <a:ext cx="2087880" cy="1245996"/>
          </a:xfrm>
          <a:custGeom>
            <a:avLst/>
            <a:gdLst/>
            <a:ahLst/>
            <a:cxnLst/>
            <a:rect l="l" t="t" r="r" b="b"/>
            <a:pathLst>
              <a:path w="2087879" h="864235">
                <a:moveTo>
                  <a:pt x="0" y="144017"/>
                </a:moveTo>
                <a:lnTo>
                  <a:pt x="7345" y="98511"/>
                </a:lnTo>
                <a:lnTo>
                  <a:pt x="27797" y="58978"/>
                </a:lnTo>
                <a:lnTo>
                  <a:pt x="58978" y="27797"/>
                </a:lnTo>
                <a:lnTo>
                  <a:pt x="98511" y="7345"/>
                </a:lnTo>
                <a:lnTo>
                  <a:pt x="144018" y="0"/>
                </a:lnTo>
                <a:lnTo>
                  <a:pt x="1943861" y="0"/>
                </a:lnTo>
                <a:lnTo>
                  <a:pt x="1989368" y="7345"/>
                </a:lnTo>
                <a:lnTo>
                  <a:pt x="2028901" y="27797"/>
                </a:lnTo>
                <a:lnTo>
                  <a:pt x="2060082" y="58978"/>
                </a:lnTo>
                <a:lnTo>
                  <a:pt x="2080534" y="98511"/>
                </a:lnTo>
                <a:lnTo>
                  <a:pt x="2087879" y="144017"/>
                </a:lnTo>
                <a:lnTo>
                  <a:pt x="2087879" y="720089"/>
                </a:lnTo>
                <a:lnTo>
                  <a:pt x="2080534" y="765596"/>
                </a:lnTo>
                <a:lnTo>
                  <a:pt x="2060082" y="805129"/>
                </a:lnTo>
                <a:lnTo>
                  <a:pt x="2028901" y="836310"/>
                </a:lnTo>
                <a:lnTo>
                  <a:pt x="1989368" y="856762"/>
                </a:lnTo>
                <a:lnTo>
                  <a:pt x="1943861" y="864107"/>
                </a:lnTo>
                <a:lnTo>
                  <a:pt x="144018" y="864107"/>
                </a:lnTo>
                <a:lnTo>
                  <a:pt x="98511" y="856762"/>
                </a:lnTo>
                <a:lnTo>
                  <a:pt x="58978" y="836310"/>
                </a:lnTo>
                <a:lnTo>
                  <a:pt x="27797" y="805129"/>
                </a:lnTo>
                <a:lnTo>
                  <a:pt x="7345" y="765596"/>
                </a:lnTo>
                <a:lnTo>
                  <a:pt x="0" y="720089"/>
                </a:lnTo>
                <a:lnTo>
                  <a:pt x="0" y="144017"/>
                </a:lnTo>
                <a:close/>
              </a:path>
            </a:pathLst>
          </a:custGeom>
          <a:ln w="25908">
            <a:solidFill>
              <a:srgbClr val="B495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620000" y="3200400"/>
            <a:ext cx="1295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45" dirty="0">
                <a:latin typeface="Verdana"/>
                <a:cs typeface="Verdana"/>
              </a:rPr>
              <a:t>В</a:t>
            </a:r>
            <a:r>
              <a:rPr sz="1800" b="1" spc="40" dirty="0">
                <a:latin typeface="Verdana"/>
                <a:cs typeface="Verdana"/>
              </a:rPr>
              <a:t>С</a:t>
            </a:r>
            <a:r>
              <a:rPr sz="1800" b="1" spc="160" dirty="0">
                <a:latin typeface="Verdana"/>
                <a:cs typeface="Verdana"/>
              </a:rPr>
              <a:t>Е</a:t>
            </a:r>
            <a:endParaRPr sz="1800" b="1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34200" y="3581400"/>
            <a:ext cx="2057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0" dirty="0">
                <a:latin typeface="Verdana"/>
                <a:cs typeface="Verdana"/>
              </a:rPr>
              <a:t>СОТРУДН</a:t>
            </a:r>
            <a:r>
              <a:rPr sz="1800" b="1" spc="114" dirty="0">
                <a:latin typeface="Verdana"/>
                <a:cs typeface="Verdana"/>
              </a:rPr>
              <a:t>И</a:t>
            </a:r>
            <a:r>
              <a:rPr sz="1800" b="1" spc="140" dirty="0">
                <a:latin typeface="Verdana"/>
                <a:cs typeface="Verdana"/>
              </a:rPr>
              <a:t>КИ</a:t>
            </a:r>
            <a:endParaRPr sz="1800" b="1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91400" y="3962400"/>
            <a:ext cx="144284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10" dirty="0">
                <a:latin typeface="Verdana"/>
                <a:cs typeface="Verdana"/>
              </a:rPr>
              <a:t>ШКОЛЫ</a:t>
            </a:r>
            <a:endParaRPr sz="1800" b="1">
              <a:latin typeface="Verdana"/>
              <a:cs typeface="Verdan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764029" y="3982339"/>
            <a:ext cx="360045" cy="120650"/>
          </a:xfrm>
          <a:custGeom>
            <a:avLst/>
            <a:gdLst/>
            <a:ahLst/>
            <a:cxnLst/>
            <a:rect l="l" t="t" r="r" b="b"/>
            <a:pathLst>
              <a:path w="360044" h="120650">
                <a:moveTo>
                  <a:pt x="102996" y="0"/>
                </a:moveTo>
                <a:lnTo>
                  <a:pt x="0" y="60071"/>
                </a:lnTo>
                <a:lnTo>
                  <a:pt x="102996" y="120142"/>
                </a:lnTo>
                <a:lnTo>
                  <a:pt x="110997" y="118110"/>
                </a:lnTo>
                <a:lnTo>
                  <a:pt x="114553" y="111887"/>
                </a:lnTo>
                <a:lnTo>
                  <a:pt x="118109" y="105791"/>
                </a:lnTo>
                <a:lnTo>
                  <a:pt x="116077" y="97790"/>
                </a:lnTo>
                <a:lnTo>
                  <a:pt x="109855" y="94234"/>
                </a:lnTo>
                <a:lnTo>
                  <a:pt x="73496" y="73025"/>
                </a:lnTo>
                <a:lnTo>
                  <a:pt x="25653" y="73025"/>
                </a:lnTo>
                <a:lnTo>
                  <a:pt x="25653" y="47117"/>
                </a:lnTo>
                <a:lnTo>
                  <a:pt x="73496" y="47117"/>
                </a:lnTo>
                <a:lnTo>
                  <a:pt x="109855" y="25908"/>
                </a:lnTo>
                <a:lnTo>
                  <a:pt x="116077" y="22352"/>
                </a:lnTo>
                <a:lnTo>
                  <a:pt x="118109" y="14350"/>
                </a:lnTo>
                <a:lnTo>
                  <a:pt x="114553" y="8255"/>
                </a:lnTo>
                <a:lnTo>
                  <a:pt x="110997" y="2031"/>
                </a:lnTo>
                <a:lnTo>
                  <a:pt x="102996" y="0"/>
                </a:lnTo>
                <a:close/>
              </a:path>
              <a:path w="360044" h="120650">
                <a:moveTo>
                  <a:pt x="308755" y="60071"/>
                </a:moveTo>
                <a:lnTo>
                  <a:pt x="250189" y="94234"/>
                </a:lnTo>
                <a:lnTo>
                  <a:pt x="243967" y="97790"/>
                </a:lnTo>
                <a:lnTo>
                  <a:pt x="241934" y="105791"/>
                </a:lnTo>
                <a:lnTo>
                  <a:pt x="245490" y="111887"/>
                </a:lnTo>
                <a:lnTo>
                  <a:pt x="249046" y="118110"/>
                </a:lnTo>
                <a:lnTo>
                  <a:pt x="257047" y="120142"/>
                </a:lnTo>
                <a:lnTo>
                  <a:pt x="337834" y="73025"/>
                </a:lnTo>
                <a:lnTo>
                  <a:pt x="334390" y="73025"/>
                </a:lnTo>
                <a:lnTo>
                  <a:pt x="334390" y="71247"/>
                </a:lnTo>
                <a:lnTo>
                  <a:pt x="327913" y="71247"/>
                </a:lnTo>
                <a:lnTo>
                  <a:pt x="308755" y="60071"/>
                </a:lnTo>
                <a:close/>
              </a:path>
              <a:path w="360044" h="120650">
                <a:moveTo>
                  <a:pt x="73496" y="47117"/>
                </a:moveTo>
                <a:lnTo>
                  <a:pt x="25653" y="47117"/>
                </a:lnTo>
                <a:lnTo>
                  <a:pt x="25653" y="73025"/>
                </a:lnTo>
                <a:lnTo>
                  <a:pt x="73496" y="73025"/>
                </a:lnTo>
                <a:lnTo>
                  <a:pt x="70448" y="71247"/>
                </a:lnTo>
                <a:lnTo>
                  <a:pt x="32131" y="71247"/>
                </a:lnTo>
                <a:lnTo>
                  <a:pt x="32131" y="48894"/>
                </a:lnTo>
                <a:lnTo>
                  <a:pt x="70448" y="48894"/>
                </a:lnTo>
                <a:lnTo>
                  <a:pt x="73496" y="47117"/>
                </a:lnTo>
                <a:close/>
              </a:path>
              <a:path w="360044" h="120650">
                <a:moveTo>
                  <a:pt x="286548" y="47117"/>
                </a:moveTo>
                <a:lnTo>
                  <a:pt x="73496" y="47117"/>
                </a:lnTo>
                <a:lnTo>
                  <a:pt x="51289" y="60071"/>
                </a:lnTo>
                <a:lnTo>
                  <a:pt x="73496" y="73025"/>
                </a:lnTo>
                <a:lnTo>
                  <a:pt x="286548" y="73025"/>
                </a:lnTo>
                <a:lnTo>
                  <a:pt x="308755" y="60071"/>
                </a:lnTo>
                <a:lnTo>
                  <a:pt x="286548" y="47117"/>
                </a:lnTo>
                <a:close/>
              </a:path>
              <a:path w="360044" h="120650">
                <a:moveTo>
                  <a:pt x="337833" y="47117"/>
                </a:moveTo>
                <a:lnTo>
                  <a:pt x="334390" y="47117"/>
                </a:lnTo>
                <a:lnTo>
                  <a:pt x="334390" y="73025"/>
                </a:lnTo>
                <a:lnTo>
                  <a:pt x="337834" y="73025"/>
                </a:lnTo>
                <a:lnTo>
                  <a:pt x="360044" y="60071"/>
                </a:lnTo>
                <a:lnTo>
                  <a:pt x="337833" y="47117"/>
                </a:lnTo>
                <a:close/>
              </a:path>
              <a:path w="360044" h="120650">
                <a:moveTo>
                  <a:pt x="32131" y="48894"/>
                </a:moveTo>
                <a:lnTo>
                  <a:pt x="32131" y="71247"/>
                </a:lnTo>
                <a:lnTo>
                  <a:pt x="51289" y="60071"/>
                </a:lnTo>
                <a:lnTo>
                  <a:pt x="32131" y="48894"/>
                </a:lnTo>
                <a:close/>
              </a:path>
              <a:path w="360044" h="120650">
                <a:moveTo>
                  <a:pt x="51289" y="60071"/>
                </a:moveTo>
                <a:lnTo>
                  <a:pt x="32131" y="71247"/>
                </a:lnTo>
                <a:lnTo>
                  <a:pt x="70448" y="71247"/>
                </a:lnTo>
                <a:lnTo>
                  <a:pt x="51289" y="60071"/>
                </a:lnTo>
                <a:close/>
              </a:path>
              <a:path w="360044" h="120650">
                <a:moveTo>
                  <a:pt x="327913" y="48894"/>
                </a:moveTo>
                <a:lnTo>
                  <a:pt x="308755" y="60071"/>
                </a:lnTo>
                <a:lnTo>
                  <a:pt x="327913" y="71247"/>
                </a:lnTo>
                <a:lnTo>
                  <a:pt x="327913" y="48894"/>
                </a:lnTo>
                <a:close/>
              </a:path>
              <a:path w="360044" h="120650">
                <a:moveTo>
                  <a:pt x="334390" y="48894"/>
                </a:moveTo>
                <a:lnTo>
                  <a:pt x="327913" y="48894"/>
                </a:lnTo>
                <a:lnTo>
                  <a:pt x="327913" y="71247"/>
                </a:lnTo>
                <a:lnTo>
                  <a:pt x="334390" y="71247"/>
                </a:lnTo>
                <a:lnTo>
                  <a:pt x="334390" y="48894"/>
                </a:lnTo>
                <a:close/>
              </a:path>
              <a:path w="360044" h="120650">
                <a:moveTo>
                  <a:pt x="70448" y="48894"/>
                </a:moveTo>
                <a:lnTo>
                  <a:pt x="32131" y="48894"/>
                </a:lnTo>
                <a:lnTo>
                  <a:pt x="51289" y="60071"/>
                </a:lnTo>
                <a:lnTo>
                  <a:pt x="70448" y="48894"/>
                </a:lnTo>
                <a:close/>
              </a:path>
              <a:path w="360044" h="120650">
                <a:moveTo>
                  <a:pt x="257047" y="0"/>
                </a:moveTo>
                <a:lnTo>
                  <a:pt x="249046" y="2031"/>
                </a:lnTo>
                <a:lnTo>
                  <a:pt x="245490" y="8255"/>
                </a:lnTo>
                <a:lnTo>
                  <a:pt x="241934" y="14350"/>
                </a:lnTo>
                <a:lnTo>
                  <a:pt x="243967" y="22352"/>
                </a:lnTo>
                <a:lnTo>
                  <a:pt x="250189" y="25908"/>
                </a:lnTo>
                <a:lnTo>
                  <a:pt x="308755" y="60071"/>
                </a:lnTo>
                <a:lnTo>
                  <a:pt x="327913" y="48894"/>
                </a:lnTo>
                <a:lnTo>
                  <a:pt x="334390" y="48894"/>
                </a:lnTo>
                <a:lnTo>
                  <a:pt x="334390" y="47117"/>
                </a:lnTo>
                <a:lnTo>
                  <a:pt x="337833" y="47117"/>
                </a:lnTo>
                <a:lnTo>
                  <a:pt x="2570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08653" y="3982339"/>
            <a:ext cx="360045" cy="120650"/>
          </a:xfrm>
          <a:custGeom>
            <a:avLst/>
            <a:gdLst/>
            <a:ahLst/>
            <a:cxnLst/>
            <a:rect l="l" t="t" r="r" b="b"/>
            <a:pathLst>
              <a:path w="360045" h="120650">
                <a:moveTo>
                  <a:pt x="102997" y="0"/>
                </a:moveTo>
                <a:lnTo>
                  <a:pt x="0" y="60071"/>
                </a:lnTo>
                <a:lnTo>
                  <a:pt x="102997" y="120142"/>
                </a:lnTo>
                <a:lnTo>
                  <a:pt x="110998" y="118110"/>
                </a:lnTo>
                <a:lnTo>
                  <a:pt x="114554" y="111887"/>
                </a:lnTo>
                <a:lnTo>
                  <a:pt x="118110" y="105791"/>
                </a:lnTo>
                <a:lnTo>
                  <a:pt x="116078" y="97790"/>
                </a:lnTo>
                <a:lnTo>
                  <a:pt x="109855" y="94234"/>
                </a:lnTo>
                <a:lnTo>
                  <a:pt x="73496" y="73025"/>
                </a:lnTo>
                <a:lnTo>
                  <a:pt x="25654" y="73025"/>
                </a:lnTo>
                <a:lnTo>
                  <a:pt x="25654" y="47117"/>
                </a:lnTo>
                <a:lnTo>
                  <a:pt x="73496" y="47117"/>
                </a:lnTo>
                <a:lnTo>
                  <a:pt x="109855" y="25908"/>
                </a:lnTo>
                <a:lnTo>
                  <a:pt x="116078" y="22352"/>
                </a:lnTo>
                <a:lnTo>
                  <a:pt x="118110" y="14350"/>
                </a:lnTo>
                <a:lnTo>
                  <a:pt x="114554" y="8255"/>
                </a:lnTo>
                <a:lnTo>
                  <a:pt x="110998" y="2031"/>
                </a:lnTo>
                <a:lnTo>
                  <a:pt x="102997" y="0"/>
                </a:lnTo>
                <a:close/>
              </a:path>
              <a:path w="360045" h="120650">
                <a:moveTo>
                  <a:pt x="308755" y="60071"/>
                </a:moveTo>
                <a:lnTo>
                  <a:pt x="250190" y="94234"/>
                </a:lnTo>
                <a:lnTo>
                  <a:pt x="243967" y="97790"/>
                </a:lnTo>
                <a:lnTo>
                  <a:pt x="241935" y="105791"/>
                </a:lnTo>
                <a:lnTo>
                  <a:pt x="245491" y="111887"/>
                </a:lnTo>
                <a:lnTo>
                  <a:pt x="249047" y="118110"/>
                </a:lnTo>
                <a:lnTo>
                  <a:pt x="257048" y="120142"/>
                </a:lnTo>
                <a:lnTo>
                  <a:pt x="337834" y="73025"/>
                </a:lnTo>
                <a:lnTo>
                  <a:pt x="334391" y="73025"/>
                </a:lnTo>
                <a:lnTo>
                  <a:pt x="334391" y="71247"/>
                </a:lnTo>
                <a:lnTo>
                  <a:pt x="327913" y="71247"/>
                </a:lnTo>
                <a:lnTo>
                  <a:pt x="308755" y="60071"/>
                </a:lnTo>
                <a:close/>
              </a:path>
              <a:path w="360045" h="120650">
                <a:moveTo>
                  <a:pt x="73496" y="47117"/>
                </a:moveTo>
                <a:lnTo>
                  <a:pt x="25654" y="47117"/>
                </a:lnTo>
                <a:lnTo>
                  <a:pt x="25654" y="73025"/>
                </a:lnTo>
                <a:lnTo>
                  <a:pt x="73496" y="73025"/>
                </a:lnTo>
                <a:lnTo>
                  <a:pt x="70448" y="71247"/>
                </a:lnTo>
                <a:lnTo>
                  <a:pt x="32131" y="71247"/>
                </a:lnTo>
                <a:lnTo>
                  <a:pt x="32131" y="48894"/>
                </a:lnTo>
                <a:lnTo>
                  <a:pt x="70448" y="48894"/>
                </a:lnTo>
                <a:lnTo>
                  <a:pt x="73496" y="47117"/>
                </a:lnTo>
                <a:close/>
              </a:path>
              <a:path w="360045" h="120650">
                <a:moveTo>
                  <a:pt x="286548" y="47117"/>
                </a:moveTo>
                <a:lnTo>
                  <a:pt x="73496" y="47117"/>
                </a:lnTo>
                <a:lnTo>
                  <a:pt x="51289" y="60071"/>
                </a:lnTo>
                <a:lnTo>
                  <a:pt x="73496" y="73025"/>
                </a:lnTo>
                <a:lnTo>
                  <a:pt x="286548" y="73025"/>
                </a:lnTo>
                <a:lnTo>
                  <a:pt x="308755" y="60071"/>
                </a:lnTo>
                <a:lnTo>
                  <a:pt x="286548" y="47117"/>
                </a:lnTo>
                <a:close/>
              </a:path>
              <a:path w="360045" h="120650">
                <a:moveTo>
                  <a:pt x="337833" y="47117"/>
                </a:moveTo>
                <a:lnTo>
                  <a:pt x="334391" y="47117"/>
                </a:lnTo>
                <a:lnTo>
                  <a:pt x="334391" y="73025"/>
                </a:lnTo>
                <a:lnTo>
                  <a:pt x="337834" y="73025"/>
                </a:lnTo>
                <a:lnTo>
                  <a:pt x="360045" y="60071"/>
                </a:lnTo>
                <a:lnTo>
                  <a:pt x="337833" y="47117"/>
                </a:lnTo>
                <a:close/>
              </a:path>
              <a:path w="360045" h="120650">
                <a:moveTo>
                  <a:pt x="32131" y="48894"/>
                </a:moveTo>
                <a:lnTo>
                  <a:pt x="32131" y="71247"/>
                </a:lnTo>
                <a:lnTo>
                  <a:pt x="51289" y="60071"/>
                </a:lnTo>
                <a:lnTo>
                  <a:pt x="32131" y="48894"/>
                </a:lnTo>
                <a:close/>
              </a:path>
              <a:path w="360045" h="120650">
                <a:moveTo>
                  <a:pt x="51289" y="60071"/>
                </a:moveTo>
                <a:lnTo>
                  <a:pt x="32131" y="71247"/>
                </a:lnTo>
                <a:lnTo>
                  <a:pt x="70448" y="71247"/>
                </a:lnTo>
                <a:lnTo>
                  <a:pt x="51289" y="60071"/>
                </a:lnTo>
                <a:close/>
              </a:path>
              <a:path w="360045" h="120650">
                <a:moveTo>
                  <a:pt x="327913" y="48894"/>
                </a:moveTo>
                <a:lnTo>
                  <a:pt x="308755" y="60071"/>
                </a:lnTo>
                <a:lnTo>
                  <a:pt x="327913" y="71247"/>
                </a:lnTo>
                <a:lnTo>
                  <a:pt x="327913" y="48894"/>
                </a:lnTo>
                <a:close/>
              </a:path>
              <a:path w="360045" h="120650">
                <a:moveTo>
                  <a:pt x="334391" y="48894"/>
                </a:moveTo>
                <a:lnTo>
                  <a:pt x="327913" y="48894"/>
                </a:lnTo>
                <a:lnTo>
                  <a:pt x="327913" y="71247"/>
                </a:lnTo>
                <a:lnTo>
                  <a:pt x="334391" y="71247"/>
                </a:lnTo>
                <a:lnTo>
                  <a:pt x="334391" y="48894"/>
                </a:lnTo>
                <a:close/>
              </a:path>
              <a:path w="360045" h="120650">
                <a:moveTo>
                  <a:pt x="70448" y="48894"/>
                </a:moveTo>
                <a:lnTo>
                  <a:pt x="32131" y="48894"/>
                </a:lnTo>
                <a:lnTo>
                  <a:pt x="51289" y="60071"/>
                </a:lnTo>
                <a:lnTo>
                  <a:pt x="70448" y="48894"/>
                </a:lnTo>
                <a:close/>
              </a:path>
              <a:path w="360045" h="120650">
                <a:moveTo>
                  <a:pt x="257048" y="0"/>
                </a:moveTo>
                <a:lnTo>
                  <a:pt x="249047" y="2031"/>
                </a:lnTo>
                <a:lnTo>
                  <a:pt x="245491" y="8255"/>
                </a:lnTo>
                <a:lnTo>
                  <a:pt x="241935" y="14350"/>
                </a:lnTo>
                <a:lnTo>
                  <a:pt x="243967" y="22352"/>
                </a:lnTo>
                <a:lnTo>
                  <a:pt x="250190" y="25908"/>
                </a:lnTo>
                <a:lnTo>
                  <a:pt x="308755" y="60071"/>
                </a:lnTo>
                <a:lnTo>
                  <a:pt x="327913" y="48894"/>
                </a:lnTo>
                <a:lnTo>
                  <a:pt x="334391" y="48894"/>
                </a:lnTo>
                <a:lnTo>
                  <a:pt x="334391" y="47117"/>
                </a:lnTo>
                <a:lnTo>
                  <a:pt x="337833" y="47117"/>
                </a:lnTo>
                <a:lnTo>
                  <a:pt x="25704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 rot="21094765">
            <a:off x="990600" y="2209800"/>
            <a:ext cx="5419090" cy="812165"/>
          </a:xfrm>
          <a:custGeom>
            <a:avLst/>
            <a:gdLst/>
            <a:ahLst/>
            <a:cxnLst/>
            <a:rect l="l" t="t" r="r" b="b"/>
            <a:pathLst>
              <a:path w="5419090" h="812164">
                <a:moveTo>
                  <a:pt x="94272" y="692912"/>
                </a:moveTo>
                <a:lnTo>
                  <a:pt x="88620" y="697229"/>
                </a:lnTo>
                <a:lnTo>
                  <a:pt x="0" y="766063"/>
                </a:lnTo>
                <a:lnTo>
                  <a:pt x="103517" y="809371"/>
                </a:lnTo>
                <a:lnTo>
                  <a:pt x="110109" y="812038"/>
                </a:lnTo>
                <a:lnTo>
                  <a:pt x="117703" y="808989"/>
                </a:lnTo>
                <a:lnTo>
                  <a:pt x="123215" y="795782"/>
                </a:lnTo>
                <a:lnTo>
                  <a:pt x="120103" y="788162"/>
                </a:lnTo>
                <a:lnTo>
                  <a:pt x="89779" y="775462"/>
                </a:lnTo>
                <a:lnTo>
                  <a:pt x="27178" y="775462"/>
                </a:lnTo>
                <a:lnTo>
                  <a:pt x="23761" y="749808"/>
                </a:lnTo>
                <a:lnTo>
                  <a:pt x="71301" y="743489"/>
                </a:lnTo>
                <a:lnTo>
                  <a:pt x="104508" y="717676"/>
                </a:lnTo>
                <a:lnTo>
                  <a:pt x="110159" y="713359"/>
                </a:lnTo>
                <a:lnTo>
                  <a:pt x="111175" y="705231"/>
                </a:lnTo>
                <a:lnTo>
                  <a:pt x="106794" y="699515"/>
                </a:lnTo>
                <a:lnTo>
                  <a:pt x="102412" y="693927"/>
                </a:lnTo>
                <a:lnTo>
                  <a:pt x="94272" y="692912"/>
                </a:lnTo>
                <a:close/>
              </a:path>
              <a:path w="5419090" h="812164">
                <a:moveTo>
                  <a:pt x="71301" y="743489"/>
                </a:moveTo>
                <a:lnTo>
                  <a:pt x="23761" y="749808"/>
                </a:lnTo>
                <a:lnTo>
                  <a:pt x="27178" y="775462"/>
                </a:lnTo>
                <a:lnTo>
                  <a:pt x="46293" y="772922"/>
                </a:lnTo>
                <a:lnTo>
                  <a:pt x="33439" y="772922"/>
                </a:lnTo>
                <a:lnTo>
                  <a:pt x="30480" y="750697"/>
                </a:lnTo>
                <a:lnTo>
                  <a:pt x="62030" y="750697"/>
                </a:lnTo>
                <a:lnTo>
                  <a:pt x="71301" y="743489"/>
                </a:lnTo>
                <a:close/>
              </a:path>
              <a:path w="5419090" h="812164">
                <a:moveTo>
                  <a:pt x="74669" y="769151"/>
                </a:moveTo>
                <a:lnTo>
                  <a:pt x="27178" y="775462"/>
                </a:lnTo>
                <a:lnTo>
                  <a:pt x="89779" y="775462"/>
                </a:lnTo>
                <a:lnTo>
                  <a:pt x="74669" y="769151"/>
                </a:lnTo>
                <a:close/>
              </a:path>
              <a:path w="5419090" h="812164">
                <a:moveTo>
                  <a:pt x="30480" y="750697"/>
                </a:moveTo>
                <a:lnTo>
                  <a:pt x="33439" y="772922"/>
                </a:lnTo>
                <a:lnTo>
                  <a:pt x="51003" y="759268"/>
                </a:lnTo>
                <a:lnTo>
                  <a:pt x="30480" y="750697"/>
                </a:lnTo>
                <a:close/>
              </a:path>
              <a:path w="5419090" h="812164">
                <a:moveTo>
                  <a:pt x="51003" y="759268"/>
                </a:moveTo>
                <a:lnTo>
                  <a:pt x="33439" y="772922"/>
                </a:lnTo>
                <a:lnTo>
                  <a:pt x="46293" y="772922"/>
                </a:lnTo>
                <a:lnTo>
                  <a:pt x="74669" y="769151"/>
                </a:lnTo>
                <a:lnTo>
                  <a:pt x="51003" y="759268"/>
                </a:lnTo>
                <a:close/>
              </a:path>
              <a:path w="5419090" h="812164">
                <a:moveTo>
                  <a:pt x="5343728" y="42776"/>
                </a:moveTo>
                <a:lnTo>
                  <a:pt x="71301" y="743489"/>
                </a:lnTo>
                <a:lnTo>
                  <a:pt x="51003" y="759268"/>
                </a:lnTo>
                <a:lnTo>
                  <a:pt x="74669" y="769151"/>
                </a:lnTo>
                <a:lnTo>
                  <a:pt x="5347157" y="68556"/>
                </a:lnTo>
                <a:lnTo>
                  <a:pt x="5367492" y="52732"/>
                </a:lnTo>
                <a:lnTo>
                  <a:pt x="5343728" y="42776"/>
                </a:lnTo>
                <a:close/>
              </a:path>
              <a:path w="5419090" h="812164">
                <a:moveTo>
                  <a:pt x="62030" y="750697"/>
                </a:moveTo>
                <a:lnTo>
                  <a:pt x="30480" y="750697"/>
                </a:lnTo>
                <a:lnTo>
                  <a:pt x="51003" y="759268"/>
                </a:lnTo>
                <a:lnTo>
                  <a:pt x="62030" y="750697"/>
                </a:lnTo>
                <a:close/>
              </a:path>
              <a:path w="5419090" h="812164">
                <a:moveTo>
                  <a:pt x="5395753" y="36449"/>
                </a:moveTo>
                <a:lnTo>
                  <a:pt x="5391340" y="36449"/>
                </a:lnTo>
                <a:lnTo>
                  <a:pt x="5394769" y="62229"/>
                </a:lnTo>
                <a:lnTo>
                  <a:pt x="5347157" y="68556"/>
                </a:lnTo>
                <a:lnTo>
                  <a:pt x="5313997" y="94361"/>
                </a:lnTo>
                <a:lnTo>
                  <a:pt x="5308282" y="98678"/>
                </a:lnTo>
                <a:lnTo>
                  <a:pt x="5307266" y="106807"/>
                </a:lnTo>
                <a:lnTo>
                  <a:pt x="5316029" y="118110"/>
                </a:lnTo>
                <a:lnTo>
                  <a:pt x="5324157" y="119125"/>
                </a:lnTo>
                <a:lnTo>
                  <a:pt x="5329872" y="114808"/>
                </a:lnTo>
                <a:lnTo>
                  <a:pt x="5418518" y="45974"/>
                </a:lnTo>
                <a:lnTo>
                  <a:pt x="5395753" y="36449"/>
                </a:lnTo>
                <a:close/>
              </a:path>
              <a:path w="5419090" h="812164">
                <a:moveTo>
                  <a:pt x="5367492" y="52732"/>
                </a:moveTo>
                <a:lnTo>
                  <a:pt x="5347157" y="68556"/>
                </a:lnTo>
                <a:lnTo>
                  <a:pt x="5394769" y="62229"/>
                </a:lnTo>
                <a:lnTo>
                  <a:pt x="5394651" y="61340"/>
                </a:lnTo>
                <a:lnTo>
                  <a:pt x="5388038" y="61340"/>
                </a:lnTo>
                <a:lnTo>
                  <a:pt x="5367492" y="52732"/>
                </a:lnTo>
                <a:close/>
              </a:path>
              <a:path w="5419090" h="812164">
                <a:moveTo>
                  <a:pt x="5384990" y="39115"/>
                </a:moveTo>
                <a:lnTo>
                  <a:pt x="5367492" y="52732"/>
                </a:lnTo>
                <a:lnTo>
                  <a:pt x="5388038" y="61340"/>
                </a:lnTo>
                <a:lnTo>
                  <a:pt x="5384990" y="39115"/>
                </a:lnTo>
                <a:close/>
              </a:path>
              <a:path w="5419090" h="812164">
                <a:moveTo>
                  <a:pt x="5391695" y="39115"/>
                </a:moveTo>
                <a:lnTo>
                  <a:pt x="5384990" y="39115"/>
                </a:lnTo>
                <a:lnTo>
                  <a:pt x="5388038" y="61340"/>
                </a:lnTo>
                <a:lnTo>
                  <a:pt x="5394651" y="61340"/>
                </a:lnTo>
                <a:lnTo>
                  <a:pt x="5391695" y="39115"/>
                </a:lnTo>
                <a:close/>
              </a:path>
              <a:path w="5419090" h="812164">
                <a:moveTo>
                  <a:pt x="5391340" y="36449"/>
                </a:moveTo>
                <a:lnTo>
                  <a:pt x="5343728" y="42776"/>
                </a:lnTo>
                <a:lnTo>
                  <a:pt x="5367492" y="52732"/>
                </a:lnTo>
                <a:lnTo>
                  <a:pt x="5384990" y="39115"/>
                </a:lnTo>
                <a:lnTo>
                  <a:pt x="5391695" y="39115"/>
                </a:lnTo>
                <a:lnTo>
                  <a:pt x="5391340" y="36449"/>
                </a:lnTo>
                <a:close/>
              </a:path>
              <a:path w="5419090" h="812164">
                <a:moveTo>
                  <a:pt x="5308409" y="0"/>
                </a:moveTo>
                <a:lnTo>
                  <a:pt x="5300789" y="3048"/>
                </a:lnTo>
                <a:lnTo>
                  <a:pt x="5295201" y="16256"/>
                </a:lnTo>
                <a:lnTo>
                  <a:pt x="5298376" y="23875"/>
                </a:lnTo>
                <a:lnTo>
                  <a:pt x="5304980" y="26542"/>
                </a:lnTo>
                <a:lnTo>
                  <a:pt x="5343728" y="42776"/>
                </a:lnTo>
                <a:lnTo>
                  <a:pt x="5391340" y="36449"/>
                </a:lnTo>
                <a:lnTo>
                  <a:pt x="5395753" y="36449"/>
                </a:lnTo>
                <a:lnTo>
                  <a:pt x="5315013" y="2666"/>
                </a:lnTo>
                <a:lnTo>
                  <a:pt x="53084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29119" y="4575809"/>
            <a:ext cx="4098925" cy="241935"/>
          </a:xfrm>
          <a:custGeom>
            <a:avLst/>
            <a:gdLst/>
            <a:ahLst/>
            <a:cxnLst/>
            <a:rect l="l" t="t" r="r" b="b"/>
            <a:pathLst>
              <a:path w="4098925" h="241935">
                <a:moveTo>
                  <a:pt x="60134" y="51311"/>
                </a:moveTo>
                <a:lnTo>
                  <a:pt x="47180" y="73518"/>
                </a:lnTo>
                <a:lnTo>
                  <a:pt x="47180" y="235712"/>
                </a:lnTo>
                <a:lnTo>
                  <a:pt x="52984" y="241553"/>
                </a:lnTo>
                <a:lnTo>
                  <a:pt x="4045521" y="241553"/>
                </a:lnTo>
                <a:lnTo>
                  <a:pt x="4051236" y="235712"/>
                </a:lnTo>
                <a:lnTo>
                  <a:pt x="4051236" y="228600"/>
                </a:lnTo>
                <a:lnTo>
                  <a:pt x="73088" y="228600"/>
                </a:lnTo>
                <a:lnTo>
                  <a:pt x="60134" y="215645"/>
                </a:lnTo>
                <a:lnTo>
                  <a:pt x="73088" y="215645"/>
                </a:lnTo>
                <a:lnTo>
                  <a:pt x="73088" y="73518"/>
                </a:lnTo>
                <a:lnTo>
                  <a:pt x="60134" y="51311"/>
                </a:lnTo>
                <a:close/>
              </a:path>
              <a:path w="4098925" h="241935">
                <a:moveTo>
                  <a:pt x="73088" y="215645"/>
                </a:moveTo>
                <a:lnTo>
                  <a:pt x="60134" y="215645"/>
                </a:lnTo>
                <a:lnTo>
                  <a:pt x="73088" y="228600"/>
                </a:lnTo>
                <a:lnTo>
                  <a:pt x="73088" y="215645"/>
                </a:lnTo>
                <a:close/>
              </a:path>
              <a:path w="4098925" h="241935">
                <a:moveTo>
                  <a:pt x="4025328" y="215645"/>
                </a:moveTo>
                <a:lnTo>
                  <a:pt x="73088" y="215645"/>
                </a:lnTo>
                <a:lnTo>
                  <a:pt x="73088" y="228600"/>
                </a:lnTo>
                <a:lnTo>
                  <a:pt x="4025328" y="228600"/>
                </a:lnTo>
                <a:lnTo>
                  <a:pt x="4025328" y="215645"/>
                </a:lnTo>
                <a:close/>
              </a:path>
              <a:path w="4098925" h="241935">
                <a:moveTo>
                  <a:pt x="4038282" y="63989"/>
                </a:moveTo>
                <a:lnTo>
                  <a:pt x="4025328" y="86196"/>
                </a:lnTo>
                <a:lnTo>
                  <a:pt x="4025328" y="228600"/>
                </a:lnTo>
                <a:lnTo>
                  <a:pt x="4038282" y="215645"/>
                </a:lnTo>
                <a:lnTo>
                  <a:pt x="4051236" y="215645"/>
                </a:lnTo>
                <a:lnTo>
                  <a:pt x="4051236" y="86196"/>
                </a:lnTo>
                <a:lnTo>
                  <a:pt x="4038282" y="63989"/>
                </a:lnTo>
                <a:close/>
              </a:path>
              <a:path w="4098925" h="241935">
                <a:moveTo>
                  <a:pt x="4051236" y="215645"/>
                </a:moveTo>
                <a:lnTo>
                  <a:pt x="4038282" y="215645"/>
                </a:lnTo>
                <a:lnTo>
                  <a:pt x="4025328" y="228600"/>
                </a:lnTo>
                <a:lnTo>
                  <a:pt x="4051236" y="228600"/>
                </a:lnTo>
                <a:lnTo>
                  <a:pt x="4051236" y="215645"/>
                </a:lnTo>
                <a:close/>
              </a:path>
              <a:path w="4098925" h="241935">
                <a:moveTo>
                  <a:pt x="4038282" y="12700"/>
                </a:moveTo>
                <a:lnTo>
                  <a:pt x="3978211" y="115696"/>
                </a:lnTo>
                <a:lnTo>
                  <a:pt x="3980243" y="123697"/>
                </a:lnTo>
                <a:lnTo>
                  <a:pt x="3992689" y="130809"/>
                </a:lnTo>
                <a:lnTo>
                  <a:pt x="4000563" y="128777"/>
                </a:lnTo>
                <a:lnTo>
                  <a:pt x="4004119" y="122554"/>
                </a:lnTo>
                <a:lnTo>
                  <a:pt x="4025328" y="86196"/>
                </a:lnTo>
                <a:lnTo>
                  <a:pt x="4025328" y="38353"/>
                </a:lnTo>
                <a:lnTo>
                  <a:pt x="4053244" y="38353"/>
                </a:lnTo>
                <a:lnTo>
                  <a:pt x="4038282" y="12700"/>
                </a:lnTo>
                <a:close/>
              </a:path>
              <a:path w="4098925" h="241935">
                <a:moveTo>
                  <a:pt x="4053244" y="38353"/>
                </a:moveTo>
                <a:lnTo>
                  <a:pt x="4051236" y="38353"/>
                </a:lnTo>
                <a:lnTo>
                  <a:pt x="4051236" y="86196"/>
                </a:lnTo>
                <a:lnTo>
                  <a:pt x="4072445" y="122554"/>
                </a:lnTo>
                <a:lnTo>
                  <a:pt x="4076128" y="128777"/>
                </a:lnTo>
                <a:lnTo>
                  <a:pt x="4084002" y="130809"/>
                </a:lnTo>
                <a:lnTo>
                  <a:pt x="4090225" y="127253"/>
                </a:lnTo>
                <a:lnTo>
                  <a:pt x="4096321" y="123697"/>
                </a:lnTo>
                <a:lnTo>
                  <a:pt x="4098480" y="115696"/>
                </a:lnTo>
                <a:lnTo>
                  <a:pt x="4094797" y="109600"/>
                </a:lnTo>
                <a:lnTo>
                  <a:pt x="4053244" y="38353"/>
                </a:lnTo>
                <a:close/>
              </a:path>
              <a:path w="4098925" h="241935">
                <a:moveTo>
                  <a:pt x="60134" y="0"/>
                </a:moveTo>
                <a:lnTo>
                  <a:pt x="3606" y="96900"/>
                </a:lnTo>
                <a:lnTo>
                  <a:pt x="0" y="102996"/>
                </a:lnTo>
                <a:lnTo>
                  <a:pt x="2082" y="110997"/>
                </a:lnTo>
                <a:lnTo>
                  <a:pt x="14452" y="118109"/>
                </a:lnTo>
                <a:lnTo>
                  <a:pt x="22377" y="116077"/>
                </a:lnTo>
                <a:lnTo>
                  <a:pt x="25984" y="109854"/>
                </a:lnTo>
                <a:lnTo>
                  <a:pt x="47180" y="73518"/>
                </a:lnTo>
                <a:lnTo>
                  <a:pt x="47180" y="25653"/>
                </a:lnTo>
                <a:lnTo>
                  <a:pt x="75099" y="25653"/>
                </a:lnTo>
                <a:lnTo>
                  <a:pt x="60134" y="0"/>
                </a:lnTo>
                <a:close/>
              </a:path>
              <a:path w="4098925" h="241935">
                <a:moveTo>
                  <a:pt x="75099" y="25653"/>
                </a:moveTo>
                <a:lnTo>
                  <a:pt x="73088" y="25653"/>
                </a:lnTo>
                <a:lnTo>
                  <a:pt x="73088" y="73518"/>
                </a:lnTo>
                <a:lnTo>
                  <a:pt x="94284" y="109854"/>
                </a:lnTo>
                <a:lnTo>
                  <a:pt x="97891" y="116077"/>
                </a:lnTo>
                <a:lnTo>
                  <a:pt x="105816" y="118109"/>
                </a:lnTo>
                <a:lnTo>
                  <a:pt x="118186" y="110997"/>
                </a:lnTo>
                <a:lnTo>
                  <a:pt x="120268" y="102996"/>
                </a:lnTo>
                <a:lnTo>
                  <a:pt x="116662" y="96900"/>
                </a:lnTo>
                <a:lnTo>
                  <a:pt x="75099" y="25653"/>
                </a:lnTo>
                <a:close/>
              </a:path>
              <a:path w="4098925" h="241935">
                <a:moveTo>
                  <a:pt x="4051236" y="38353"/>
                </a:moveTo>
                <a:lnTo>
                  <a:pt x="4025328" y="38353"/>
                </a:lnTo>
                <a:lnTo>
                  <a:pt x="4025328" y="86196"/>
                </a:lnTo>
                <a:lnTo>
                  <a:pt x="4038282" y="63989"/>
                </a:lnTo>
                <a:lnTo>
                  <a:pt x="4027106" y="44831"/>
                </a:lnTo>
                <a:lnTo>
                  <a:pt x="4051236" y="44831"/>
                </a:lnTo>
                <a:lnTo>
                  <a:pt x="4051236" y="38353"/>
                </a:lnTo>
                <a:close/>
              </a:path>
              <a:path w="4098925" h="241935">
                <a:moveTo>
                  <a:pt x="4051236" y="44831"/>
                </a:moveTo>
                <a:lnTo>
                  <a:pt x="4049458" y="44831"/>
                </a:lnTo>
                <a:lnTo>
                  <a:pt x="4038282" y="63989"/>
                </a:lnTo>
                <a:lnTo>
                  <a:pt x="4051236" y="86196"/>
                </a:lnTo>
                <a:lnTo>
                  <a:pt x="4051236" y="44831"/>
                </a:lnTo>
                <a:close/>
              </a:path>
              <a:path w="4098925" h="241935">
                <a:moveTo>
                  <a:pt x="73088" y="25653"/>
                </a:moveTo>
                <a:lnTo>
                  <a:pt x="47180" y="25653"/>
                </a:lnTo>
                <a:lnTo>
                  <a:pt x="47180" y="73518"/>
                </a:lnTo>
                <a:lnTo>
                  <a:pt x="60134" y="51311"/>
                </a:lnTo>
                <a:lnTo>
                  <a:pt x="48945" y="32131"/>
                </a:lnTo>
                <a:lnTo>
                  <a:pt x="73088" y="32131"/>
                </a:lnTo>
                <a:lnTo>
                  <a:pt x="73088" y="25653"/>
                </a:lnTo>
                <a:close/>
              </a:path>
              <a:path w="4098925" h="241935">
                <a:moveTo>
                  <a:pt x="73088" y="32131"/>
                </a:moveTo>
                <a:lnTo>
                  <a:pt x="71323" y="32131"/>
                </a:lnTo>
                <a:lnTo>
                  <a:pt x="60134" y="51311"/>
                </a:lnTo>
                <a:lnTo>
                  <a:pt x="73088" y="73518"/>
                </a:lnTo>
                <a:lnTo>
                  <a:pt x="73088" y="32131"/>
                </a:lnTo>
                <a:close/>
              </a:path>
              <a:path w="4098925" h="241935">
                <a:moveTo>
                  <a:pt x="4049458" y="44831"/>
                </a:moveTo>
                <a:lnTo>
                  <a:pt x="4027106" y="44831"/>
                </a:lnTo>
                <a:lnTo>
                  <a:pt x="4038282" y="63989"/>
                </a:lnTo>
                <a:lnTo>
                  <a:pt x="4049458" y="44831"/>
                </a:lnTo>
                <a:close/>
              </a:path>
              <a:path w="4098925" h="241935">
                <a:moveTo>
                  <a:pt x="71323" y="32131"/>
                </a:moveTo>
                <a:lnTo>
                  <a:pt x="48945" y="32131"/>
                </a:lnTo>
                <a:lnTo>
                  <a:pt x="60134" y="51311"/>
                </a:lnTo>
                <a:lnTo>
                  <a:pt x="71323" y="321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 rot="20650070">
            <a:off x="3295176" y="2542766"/>
            <a:ext cx="3076446" cy="553270"/>
          </a:xfrm>
          <a:custGeom>
            <a:avLst/>
            <a:gdLst/>
            <a:ahLst/>
            <a:cxnLst/>
            <a:rect l="l" t="t" r="r" b="b"/>
            <a:pathLst>
              <a:path w="3024504" h="589279">
                <a:moveTo>
                  <a:pt x="91693" y="470281"/>
                </a:moveTo>
                <a:lnTo>
                  <a:pt x="0" y="546481"/>
                </a:lnTo>
                <a:lnTo>
                  <a:pt x="111505" y="588899"/>
                </a:lnTo>
                <a:lnTo>
                  <a:pt x="118999" y="585470"/>
                </a:lnTo>
                <a:lnTo>
                  <a:pt x="121538" y="578738"/>
                </a:lnTo>
                <a:lnTo>
                  <a:pt x="124078" y="572135"/>
                </a:lnTo>
                <a:lnTo>
                  <a:pt x="120650" y="564642"/>
                </a:lnTo>
                <a:lnTo>
                  <a:pt x="95334" y="554989"/>
                </a:lnTo>
                <a:lnTo>
                  <a:pt x="27432" y="554989"/>
                </a:lnTo>
                <a:lnTo>
                  <a:pt x="23113" y="529463"/>
                </a:lnTo>
                <a:lnTo>
                  <a:pt x="70347" y="521592"/>
                </a:lnTo>
                <a:lnTo>
                  <a:pt x="102742" y="494664"/>
                </a:lnTo>
                <a:lnTo>
                  <a:pt x="108330" y="490093"/>
                </a:lnTo>
                <a:lnTo>
                  <a:pt x="109092" y="481964"/>
                </a:lnTo>
                <a:lnTo>
                  <a:pt x="104521" y="476503"/>
                </a:lnTo>
                <a:lnTo>
                  <a:pt x="99949" y="470915"/>
                </a:lnTo>
                <a:lnTo>
                  <a:pt x="91693" y="470281"/>
                </a:lnTo>
                <a:close/>
              </a:path>
              <a:path w="3024504" h="589279">
                <a:moveTo>
                  <a:pt x="70347" y="521592"/>
                </a:moveTo>
                <a:lnTo>
                  <a:pt x="23113" y="529463"/>
                </a:lnTo>
                <a:lnTo>
                  <a:pt x="27432" y="554989"/>
                </a:lnTo>
                <a:lnTo>
                  <a:pt x="44198" y="552196"/>
                </a:lnTo>
                <a:lnTo>
                  <a:pt x="33527" y="552196"/>
                </a:lnTo>
                <a:lnTo>
                  <a:pt x="29845" y="530098"/>
                </a:lnTo>
                <a:lnTo>
                  <a:pt x="60113" y="530098"/>
                </a:lnTo>
                <a:lnTo>
                  <a:pt x="70347" y="521592"/>
                </a:lnTo>
                <a:close/>
              </a:path>
              <a:path w="3024504" h="589279">
                <a:moveTo>
                  <a:pt x="74637" y="547123"/>
                </a:moveTo>
                <a:lnTo>
                  <a:pt x="27432" y="554989"/>
                </a:lnTo>
                <a:lnTo>
                  <a:pt x="95334" y="554989"/>
                </a:lnTo>
                <a:lnTo>
                  <a:pt x="74637" y="547123"/>
                </a:lnTo>
                <a:close/>
              </a:path>
              <a:path w="3024504" h="589279">
                <a:moveTo>
                  <a:pt x="29845" y="530098"/>
                </a:moveTo>
                <a:lnTo>
                  <a:pt x="33527" y="552196"/>
                </a:lnTo>
                <a:lnTo>
                  <a:pt x="50615" y="537992"/>
                </a:lnTo>
                <a:lnTo>
                  <a:pt x="29845" y="530098"/>
                </a:lnTo>
                <a:close/>
              </a:path>
              <a:path w="3024504" h="589279">
                <a:moveTo>
                  <a:pt x="50615" y="537992"/>
                </a:moveTo>
                <a:lnTo>
                  <a:pt x="33527" y="552196"/>
                </a:lnTo>
                <a:lnTo>
                  <a:pt x="44198" y="552196"/>
                </a:lnTo>
                <a:lnTo>
                  <a:pt x="74637" y="547123"/>
                </a:lnTo>
                <a:lnTo>
                  <a:pt x="50615" y="537992"/>
                </a:lnTo>
                <a:close/>
              </a:path>
              <a:path w="3024504" h="589279">
                <a:moveTo>
                  <a:pt x="2949698" y="41782"/>
                </a:moveTo>
                <a:lnTo>
                  <a:pt x="70347" y="521592"/>
                </a:lnTo>
                <a:lnTo>
                  <a:pt x="50615" y="537992"/>
                </a:lnTo>
                <a:lnTo>
                  <a:pt x="74637" y="547123"/>
                </a:lnTo>
                <a:lnTo>
                  <a:pt x="2953801" y="67324"/>
                </a:lnTo>
                <a:lnTo>
                  <a:pt x="2973619" y="50888"/>
                </a:lnTo>
                <a:lnTo>
                  <a:pt x="2949698" y="41782"/>
                </a:lnTo>
                <a:close/>
              </a:path>
              <a:path w="3024504" h="589279">
                <a:moveTo>
                  <a:pt x="60113" y="530098"/>
                </a:moveTo>
                <a:lnTo>
                  <a:pt x="29845" y="530098"/>
                </a:lnTo>
                <a:lnTo>
                  <a:pt x="50615" y="537992"/>
                </a:lnTo>
                <a:lnTo>
                  <a:pt x="60113" y="530098"/>
                </a:lnTo>
                <a:close/>
              </a:path>
              <a:path w="3024504" h="589279">
                <a:moveTo>
                  <a:pt x="3001994" y="33909"/>
                </a:moveTo>
                <a:lnTo>
                  <a:pt x="2996946" y="33909"/>
                </a:lnTo>
                <a:lnTo>
                  <a:pt x="3001137" y="59436"/>
                </a:lnTo>
                <a:lnTo>
                  <a:pt x="2953801" y="67324"/>
                </a:lnTo>
                <a:lnTo>
                  <a:pt x="2916047" y="98678"/>
                </a:lnTo>
                <a:lnTo>
                  <a:pt x="2915285" y="106934"/>
                </a:lnTo>
                <a:lnTo>
                  <a:pt x="2924429" y="117856"/>
                </a:lnTo>
                <a:lnTo>
                  <a:pt x="2932557" y="118618"/>
                </a:lnTo>
                <a:lnTo>
                  <a:pt x="2938145" y="114046"/>
                </a:lnTo>
                <a:lnTo>
                  <a:pt x="3024378" y="42418"/>
                </a:lnTo>
                <a:lnTo>
                  <a:pt x="3001994" y="33909"/>
                </a:lnTo>
                <a:close/>
              </a:path>
              <a:path w="3024504" h="589279">
                <a:moveTo>
                  <a:pt x="2973619" y="50888"/>
                </a:moveTo>
                <a:lnTo>
                  <a:pt x="2953801" y="67324"/>
                </a:lnTo>
                <a:lnTo>
                  <a:pt x="3001137" y="59436"/>
                </a:lnTo>
                <a:lnTo>
                  <a:pt x="3001032" y="58800"/>
                </a:lnTo>
                <a:lnTo>
                  <a:pt x="2994405" y="58800"/>
                </a:lnTo>
                <a:lnTo>
                  <a:pt x="2973619" y="50888"/>
                </a:lnTo>
                <a:close/>
              </a:path>
              <a:path w="3024504" h="589279">
                <a:moveTo>
                  <a:pt x="2990723" y="36702"/>
                </a:moveTo>
                <a:lnTo>
                  <a:pt x="2973619" y="50888"/>
                </a:lnTo>
                <a:lnTo>
                  <a:pt x="2994405" y="58800"/>
                </a:lnTo>
                <a:lnTo>
                  <a:pt x="2990723" y="36702"/>
                </a:lnTo>
                <a:close/>
              </a:path>
              <a:path w="3024504" h="589279">
                <a:moveTo>
                  <a:pt x="2997404" y="36702"/>
                </a:moveTo>
                <a:lnTo>
                  <a:pt x="2990723" y="36702"/>
                </a:lnTo>
                <a:lnTo>
                  <a:pt x="2994405" y="58800"/>
                </a:lnTo>
                <a:lnTo>
                  <a:pt x="3001032" y="58800"/>
                </a:lnTo>
                <a:lnTo>
                  <a:pt x="2997404" y="36702"/>
                </a:lnTo>
                <a:close/>
              </a:path>
              <a:path w="3024504" h="589279">
                <a:moveTo>
                  <a:pt x="2996946" y="33909"/>
                </a:moveTo>
                <a:lnTo>
                  <a:pt x="2949698" y="41782"/>
                </a:lnTo>
                <a:lnTo>
                  <a:pt x="2973619" y="50888"/>
                </a:lnTo>
                <a:lnTo>
                  <a:pt x="2990723" y="36702"/>
                </a:lnTo>
                <a:lnTo>
                  <a:pt x="2997404" y="36702"/>
                </a:lnTo>
                <a:lnTo>
                  <a:pt x="2996946" y="33909"/>
                </a:lnTo>
                <a:close/>
              </a:path>
              <a:path w="3024504" h="589279">
                <a:moveTo>
                  <a:pt x="2912872" y="0"/>
                </a:moveTo>
                <a:lnTo>
                  <a:pt x="2905379" y="3428"/>
                </a:lnTo>
                <a:lnTo>
                  <a:pt x="2902839" y="10033"/>
                </a:lnTo>
                <a:lnTo>
                  <a:pt x="2900299" y="16763"/>
                </a:lnTo>
                <a:lnTo>
                  <a:pt x="2903601" y="24257"/>
                </a:lnTo>
                <a:lnTo>
                  <a:pt x="2949698" y="41782"/>
                </a:lnTo>
                <a:lnTo>
                  <a:pt x="2996946" y="33909"/>
                </a:lnTo>
                <a:lnTo>
                  <a:pt x="3001994" y="33909"/>
                </a:lnTo>
                <a:lnTo>
                  <a:pt x="291287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5201" y="4572000"/>
            <a:ext cx="2971800" cy="990600"/>
          </a:xfrm>
          <a:custGeom>
            <a:avLst/>
            <a:gdLst/>
            <a:ahLst/>
            <a:cxnLst/>
            <a:rect l="l" t="t" r="r" b="b"/>
            <a:pathLst>
              <a:path w="3744595" h="799464">
                <a:moveTo>
                  <a:pt x="3669847" y="758537"/>
                </a:moveTo>
                <a:lnTo>
                  <a:pt x="3630041" y="772541"/>
                </a:lnTo>
                <a:lnTo>
                  <a:pt x="3623310" y="774827"/>
                </a:lnTo>
                <a:lnTo>
                  <a:pt x="3619754" y="782193"/>
                </a:lnTo>
                <a:lnTo>
                  <a:pt x="3622166" y="789051"/>
                </a:lnTo>
                <a:lnTo>
                  <a:pt x="3624453" y="795782"/>
                </a:lnTo>
                <a:lnTo>
                  <a:pt x="3631945" y="799338"/>
                </a:lnTo>
                <a:lnTo>
                  <a:pt x="3722082" y="767588"/>
                </a:lnTo>
                <a:lnTo>
                  <a:pt x="3716909" y="767588"/>
                </a:lnTo>
                <a:lnTo>
                  <a:pt x="3669847" y="758537"/>
                </a:lnTo>
                <a:close/>
              </a:path>
              <a:path w="3744595" h="799464">
                <a:moveTo>
                  <a:pt x="3693994" y="750042"/>
                </a:moveTo>
                <a:lnTo>
                  <a:pt x="3669847" y="758537"/>
                </a:lnTo>
                <a:lnTo>
                  <a:pt x="3716909" y="767588"/>
                </a:lnTo>
                <a:lnTo>
                  <a:pt x="3717463" y="764667"/>
                </a:lnTo>
                <a:lnTo>
                  <a:pt x="3710686" y="764667"/>
                </a:lnTo>
                <a:lnTo>
                  <a:pt x="3693994" y="750042"/>
                </a:lnTo>
                <a:close/>
              </a:path>
              <a:path w="3744595" h="799464">
                <a:moveTo>
                  <a:pt x="3654551" y="681228"/>
                </a:moveTo>
                <a:lnTo>
                  <a:pt x="3646423" y="681736"/>
                </a:lnTo>
                <a:lnTo>
                  <a:pt x="3641724" y="687197"/>
                </a:lnTo>
                <a:lnTo>
                  <a:pt x="3637025" y="692531"/>
                </a:lnTo>
                <a:lnTo>
                  <a:pt x="3637534" y="700659"/>
                </a:lnTo>
                <a:lnTo>
                  <a:pt x="3642994" y="705358"/>
                </a:lnTo>
                <a:lnTo>
                  <a:pt x="3674707" y="733143"/>
                </a:lnTo>
                <a:lnTo>
                  <a:pt x="3721735" y="742188"/>
                </a:lnTo>
                <a:lnTo>
                  <a:pt x="3716909" y="767588"/>
                </a:lnTo>
                <a:lnTo>
                  <a:pt x="3722082" y="767588"/>
                </a:lnTo>
                <a:lnTo>
                  <a:pt x="3744467" y="759714"/>
                </a:lnTo>
                <a:lnTo>
                  <a:pt x="3660013" y="685927"/>
                </a:lnTo>
                <a:lnTo>
                  <a:pt x="3654551" y="681228"/>
                </a:lnTo>
                <a:close/>
              </a:path>
              <a:path w="3744595" h="799464">
                <a:moveTo>
                  <a:pt x="3714876" y="742696"/>
                </a:moveTo>
                <a:lnTo>
                  <a:pt x="3693994" y="750042"/>
                </a:lnTo>
                <a:lnTo>
                  <a:pt x="3710686" y="764667"/>
                </a:lnTo>
                <a:lnTo>
                  <a:pt x="3714876" y="742696"/>
                </a:lnTo>
                <a:close/>
              </a:path>
              <a:path w="3744595" h="799464">
                <a:moveTo>
                  <a:pt x="3721638" y="742696"/>
                </a:moveTo>
                <a:lnTo>
                  <a:pt x="3714876" y="742696"/>
                </a:lnTo>
                <a:lnTo>
                  <a:pt x="3710686" y="764667"/>
                </a:lnTo>
                <a:lnTo>
                  <a:pt x="3717463" y="764667"/>
                </a:lnTo>
                <a:lnTo>
                  <a:pt x="3721638" y="742696"/>
                </a:lnTo>
                <a:close/>
              </a:path>
              <a:path w="3744595" h="799464">
                <a:moveTo>
                  <a:pt x="74626" y="40777"/>
                </a:moveTo>
                <a:lnTo>
                  <a:pt x="50403" y="49286"/>
                </a:lnTo>
                <a:lnTo>
                  <a:pt x="69782" y="66198"/>
                </a:lnTo>
                <a:lnTo>
                  <a:pt x="3669847" y="758537"/>
                </a:lnTo>
                <a:lnTo>
                  <a:pt x="3693994" y="750042"/>
                </a:lnTo>
                <a:lnTo>
                  <a:pt x="3674707" y="733143"/>
                </a:lnTo>
                <a:lnTo>
                  <a:pt x="74626" y="40777"/>
                </a:lnTo>
                <a:close/>
              </a:path>
              <a:path w="3744595" h="799464">
                <a:moveTo>
                  <a:pt x="3674707" y="733143"/>
                </a:moveTo>
                <a:lnTo>
                  <a:pt x="3693994" y="750042"/>
                </a:lnTo>
                <a:lnTo>
                  <a:pt x="3714876" y="742696"/>
                </a:lnTo>
                <a:lnTo>
                  <a:pt x="3721638" y="742696"/>
                </a:lnTo>
                <a:lnTo>
                  <a:pt x="3721735" y="742188"/>
                </a:lnTo>
                <a:lnTo>
                  <a:pt x="3674707" y="733143"/>
                </a:lnTo>
                <a:close/>
              </a:path>
              <a:path w="3744595" h="799464">
                <a:moveTo>
                  <a:pt x="112522" y="0"/>
                </a:moveTo>
                <a:lnTo>
                  <a:pt x="0" y="39624"/>
                </a:lnTo>
                <a:lnTo>
                  <a:pt x="89788" y="118110"/>
                </a:lnTo>
                <a:lnTo>
                  <a:pt x="98043" y="117602"/>
                </a:lnTo>
                <a:lnTo>
                  <a:pt x="102742" y="112141"/>
                </a:lnTo>
                <a:lnTo>
                  <a:pt x="107441" y="106807"/>
                </a:lnTo>
                <a:lnTo>
                  <a:pt x="106806" y="98679"/>
                </a:lnTo>
                <a:lnTo>
                  <a:pt x="101473" y="93853"/>
                </a:lnTo>
                <a:lnTo>
                  <a:pt x="69782" y="66198"/>
                </a:lnTo>
                <a:lnTo>
                  <a:pt x="22732" y="57150"/>
                </a:lnTo>
                <a:lnTo>
                  <a:pt x="27685" y="31750"/>
                </a:lnTo>
                <a:lnTo>
                  <a:pt x="100326" y="31750"/>
                </a:lnTo>
                <a:lnTo>
                  <a:pt x="114426" y="26797"/>
                </a:lnTo>
                <a:lnTo>
                  <a:pt x="121157" y="24511"/>
                </a:lnTo>
                <a:lnTo>
                  <a:pt x="124713" y="17018"/>
                </a:lnTo>
                <a:lnTo>
                  <a:pt x="119887" y="3556"/>
                </a:lnTo>
                <a:lnTo>
                  <a:pt x="112522" y="0"/>
                </a:lnTo>
                <a:close/>
              </a:path>
              <a:path w="3744595" h="799464">
                <a:moveTo>
                  <a:pt x="27685" y="31750"/>
                </a:moveTo>
                <a:lnTo>
                  <a:pt x="22732" y="57150"/>
                </a:lnTo>
                <a:lnTo>
                  <a:pt x="69782" y="66198"/>
                </a:lnTo>
                <a:lnTo>
                  <a:pt x="58832" y="56642"/>
                </a:lnTo>
                <a:lnTo>
                  <a:pt x="29463" y="56642"/>
                </a:lnTo>
                <a:lnTo>
                  <a:pt x="33654" y="34671"/>
                </a:lnTo>
                <a:lnTo>
                  <a:pt x="42874" y="34671"/>
                </a:lnTo>
                <a:lnTo>
                  <a:pt x="27685" y="31750"/>
                </a:lnTo>
                <a:close/>
              </a:path>
              <a:path w="3744595" h="799464">
                <a:moveTo>
                  <a:pt x="33654" y="34671"/>
                </a:moveTo>
                <a:lnTo>
                  <a:pt x="29463" y="56642"/>
                </a:lnTo>
                <a:lnTo>
                  <a:pt x="50403" y="49286"/>
                </a:lnTo>
                <a:lnTo>
                  <a:pt x="33654" y="34671"/>
                </a:lnTo>
                <a:close/>
              </a:path>
              <a:path w="3744595" h="799464">
                <a:moveTo>
                  <a:pt x="50403" y="49286"/>
                </a:moveTo>
                <a:lnTo>
                  <a:pt x="29463" y="56642"/>
                </a:lnTo>
                <a:lnTo>
                  <a:pt x="58832" y="56642"/>
                </a:lnTo>
                <a:lnTo>
                  <a:pt x="50403" y="49286"/>
                </a:lnTo>
                <a:close/>
              </a:path>
              <a:path w="3744595" h="799464">
                <a:moveTo>
                  <a:pt x="42874" y="34671"/>
                </a:moveTo>
                <a:lnTo>
                  <a:pt x="33654" y="34671"/>
                </a:lnTo>
                <a:lnTo>
                  <a:pt x="50403" y="49286"/>
                </a:lnTo>
                <a:lnTo>
                  <a:pt x="74626" y="40777"/>
                </a:lnTo>
                <a:lnTo>
                  <a:pt x="42874" y="34671"/>
                </a:lnTo>
                <a:close/>
              </a:path>
              <a:path w="3744595" h="799464">
                <a:moveTo>
                  <a:pt x="100326" y="31750"/>
                </a:moveTo>
                <a:lnTo>
                  <a:pt x="27685" y="31750"/>
                </a:lnTo>
                <a:lnTo>
                  <a:pt x="74626" y="40777"/>
                </a:lnTo>
                <a:lnTo>
                  <a:pt x="100326" y="3175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56102" y="3800983"/>
            <a:ext cx="4020820" cy="1378585"/>
          </a:xfrm>
          <a:custGeom>
            <a:avLst/>
            <a:gdLst/>
            <a:ahLst/>
            <a:cxnLst/>
            <a:rect l="l" t="t" r="r" b="b"/>
            <a:pathLst>
              <a:path w="4020820" h="1378585">
                <a:moveTo>
                  <a:pt x="60071" y="831450"/>
                </a:moveTo>
                <a:lnTo>
                  <a:pt x="47117" y="853657"/>
                </a:lnTo>
                <a:lnTo>
                  <a:pt x="47117" y="1372362"/>
                </a:lnTo>
                <a:lnTo>
                  <a:pt x="52959" y="1378204"/>
                </a:lnTo>
                <a:lnTo>
                  <a:pt x="3140964" y="1378204"/>
                </a:lnTo>
                <a:lnTo>
                  <a:pt x="3146679" y="1372362"/>
                </a:lnTo>
                <a:lnTo>
                  <a:pt x="3146679" y="1365250"/>
                </a:lnTo>
                <a:lnTo>
                  <a:pt x="73025" y="1365250"/>
                </a:lnTo>
                <a:lnTo>
                  <a:pt x="60071" y="1352296"/>
                </a:lnTo>
                <a:lnTo>
                  <a:pt x="73025" y="1352296"/>
                </a:lnTo>
                <a:lnTo>
                  <a:pt x="73025" y="853657"/>
                </a:lnTo>
                <a:lnTo>
                  <a:pt x="60071" y="831450"/>
                </a:lnTo>
                <a:close/>
              </a:path>
              <a:path w="4020820" h="1378585">
                <a:moveTo>
                  <a:pt x="73025" y="1352296"/>
                </a:moveTo>
                <a:lnTo>
                  <a:pt x="60071" y="1352296"/>
                </a:lnTo>
                <a:lnTo>
                  <a:pt x="73025" y="1365250"/>
                </a:lnTo>
                <a:lnTo>
                  <a:pt x="73025" y="1352296"/>
                </a:lnTo>
                <a:close/>
              </a:path>
              <a:path w="4020820" h="1378585">
                <a:moveTo>
                  <a:pt x="3120771" y="1352296"/>
                </a:moveTo>
                <a:lnTo>
                  <a:pt x="73025" y="1352296"/>
                </a:lnTo>
                <a:lnTo>
                  <a:pt x="73025" y="1365250"/>
                </a:lnTo>
                <a:lnTo>
                  <a:pt x="3120771" y="1365250"/>
                </a:lnTo>
                <a:lnTo>
                  <a:pt x="3120771" y="1352296"/>
                </a:lnTo>
                <a:close/>
              </a:path>
              <a:path w="4020820" h="1378585">
                <a:moveTo>
                  <a:pt x="3946942" y="47117"/>
                </a:moveTo>
                <a:lnTo>
                  <a:pt x="3126613" y="47117"/>
                </a:lnTo>
                <a:lnTo>
                  <a:pt x="3120771" y="52959"/>
                </a:lnTo>
                <a:lnTo>
                  <a:pt x="3120771" y="1365250"/>
                </a:lnTo>
                <a:lnTo>
                  <a:pt x="3133725" y="1352296"/>
                </a:lnTo>
                <a:lnTo>
                  <a:pt x="3146679" y="1352296"/>
                </a:lnTo>
                <a:lnTo>
                  <a:pt x="3146679" y="73025"/>
                </a:lnTo>
                <a:lnTo>
                  <a:pt x="3133725" y="73025"/>
                </a:lnTo>
                <a:lnTo>
                  <a:pt x="3146679" y="60071"/>
                </a:lnTo>
                <a:lnTo>
                  <a:pt x="3969149" y="60071"/>
                </a:lnTo>
                <a:lnTo>
                  <a:pt x="3946942" y="47117"/>
                </a:lnTo>
                <a:close/>
              </a:path>
              <a:path w="4020820" h="1378585">
                <a:moveTo>
                  <a:pt x="3146679" y="1352296"/>
                </a:moveTo>
                <a:lnTo>
                  <a:pt x="3133725" y="1352296"/>
                </a:lnTo>
                <a:lnTo>
                  <a:pt x="3120771" y="1365250"/>
                </a:lnTo>
                <a:lnTo>
                  <a:pt x="3146679" y="1365250"/>
                </a:lnTo>
                <a:lnTo>
                  <a:pt x="3146679" y="1352296"/>
                </a:lnTo>
                <a:close/>
              </a:path>
              <a:path w="4020820" h="1378585">
                <a:moveTo>
                  <a:pt x="60071" y="780034"/>
                </a:moveTo>
                <a:lnTo>
                  <a:pt x="3556" y="876935"/>
                </a:lnTo>
                <a:lnTo>
                  <a:pt x="0" y="883158"/>
                </a:lnTo>
                <a:lnTo>
                  <a:pt x="2032" y="891159"/>
                </a:lnTo>
                <a:lnTo>
                  <a:pt x="8255" y="894715"/>
                </a:lnTo>
                <a:lnTo>
                  <a:pt x="14351" y="898271"/>
                </a:lnTo>
                <a:lnTo>
                  <a:pt x="22352" y="896239"/>
                </a:lnTo>
                <a:lnTo>
                  <a:pt x="25908" y="890016"/>
                </a:lnTo>
                <a:lnTo>
                  <a:pt x="47117" y="853657"/>
                </a:lnTo>
                <a:lnTo>
                  <a:pt x="47117" y="805815"/>
                </a:lnTo>
                <a:lnTo>
                  <a:pt x="75107" y="805815"/>
                </a:lnTo>
                <a:lnTo>
                  <a:pt x="60071" y="780034"/>
                </a:lnTo>
                <a:close/>
              </a:path>
              <a:path w="4020820" h="1378585">
                <a:moveTo>
                  <a:pt x="75107" y="805815"/>
                </a:moveTo>
                <a:lnTo>
                  <a:pt x="73025" y="805815"/>
                </a:lnTo>
                <a:lnTo>
                  <a:pt x="73025" y="853657"/>
                </a:lnTo>
                <a:lnTo>
                  <a:pt x="94234" y="890016"/>
                </a:lnTo>
                <a:lnTo>
                  <a:pt x="97790" y="896239"/>
                </a:lnTo>
                <a:lnTo>
                  <a:pt x="105791" y="898271"/>
                </a:lnTo>
                <a:lnTo>
                  <a:pt x="111887" y="894715"/>
                </a:lnTo>
                <a:lnTo>
                  <a:pt x="118110" y="891159"/>
                </a:lnTo>
                <a:lnTo>
                  <a:pt x="120142" y="883158"/>
                </a:lnTo>
                <a:lnTo>
                  <a:pt x="116586" y="876935"/>
                </a:lnTo>
                <a:lnTo>
                  <a:pt x="75107" y="805815"/>
                </a:lnTo>
                <a:close/>
              </a:path>
              <a:path w="4020820" h="1378585">
                <a:moveTo>
                  <a:pt x="73025" y="805815"/>
                </a:moveTo>
                <a:lnTo>
                  <a:pt x="47117" y="805815"/>
                </a:lnTo>
                <a:lnTo>
                  <a:pt x="47117" y="853657"/>
                </a:lnTo>
                <a:lnTo>
                  <a:pt x="60071" y="831450"/>
                </a:lnTo>
                <a:lnTo>
                  <a:pt x="48895" y="812292"/>
                </a:lnTo>
                <a:lnTo>
                  <a:pt x="73025" y="812292"/>
                </a:lnTo>
                <a:lnTo>
                  <a:pt x="73025" y="805815"/>
                </a:lnTo>
                <a:close/>
              </a:path>
              <a:path w="4020820" h="1378585">
                <a:moveTo>
                  <a:pt x="73025" y="812292"/>
                </a:moveTo>
                <a:lnTo>
                  <a:pt x="71247" y="812292"/>
                </a:lnTo>
                <a:lnTo>
                  <a:pt x="60071" y="831450"/>
                </a:lnTo>
                <a:lnTo>
                  <a:pt x="73025" y="853657"/>
                </a:lnTo>
                <a:lnTo>
                  <a:pt x="73025" y="812292"/>
                </a:lnTo>
                <a:close/>
              </a:path>
              <a:path w="4020820" h="1378585">
                <a:moveTo>
                  <a:pt x="71247" y="812292"/>
                </a:moveTo>
                <a:lnTo>
                  <a:pt x="48895" y="812292"/>
                </a:lnTo>
                <a:lnTo>
                  <a:pt x="60071" y="831450"/>
                </a:lnTo>
                <a:lnTo>
                  <a:pt x="71247" y="812292"/>
                </a:lnTo>
                <a:close/>
              </a:path>
              <a:path w="4020820" h="1378585">
                <a:moveTo>
                  <a:pt x="3969149" y="60071"/>
                </a:moveTo>
                <a:lnTo>
                  <a:pt x="3904488" y="97790"/>
                </a:lnTo>
                <a:lnTo>
                  <a:pt x="3902329" y="105791"/>
                </a:lnTo>
                <a:lnTo>
                  <a:pt x="3905885" y="111887"/>
                </a:lnTo>
                <a:lnTo>
                  <a:pt x="3909568" y="118110"/>
                </a:lnTo>
                <a:lnTo>
                  <a:pt x="3917442" y="120142"/>
                </a:lnTo>
                <a:lnTo>
                  <a:pt x="3923665" y="116586"/>
                </a:lnTo>
                <a:lnTo>
                  <a:pt x="3998354" y="73025"/>
                </a:lnTo>
                <a:lnTo>
                  <a:pt x="3994912" y="73025"/>
                </a:lnTo>
                <a:lnTo>
                  <a:pt x="3994912" y="71247"/>
                </a:lnTo>
                <a:lnTo>
                  <a:pt x="3988307" y="71247"/>
                </a:lnTo>
                <a:lnTo>
                  <a:pt x="3969149" y="60071"/>
                </a:lnTo>
                <a:close/>
              </a:path>
              <a:path w="4020820" h="1378585">
                <a:moveTo>
                  <a:pt x="3146679" y="60071"/>
                </a:moveTo>
                <a:lnTo>
                  <a:pt x="3133725" y="73025"/>
                </a:lnTo>
                <a:lnTo>
                  <a:pt x="3146679" y="73025"/>
                </a:lnTo>
                <a:lnTo>
                  <a:pt x="3146679" y="60071"/>
                </a:lnTo>
                <a:close/>
              </a:path>
              <a:path w="4020820" h="1378585">
                <a:moveTo>
                  <a:pt x="3969149" y="60071"/>
                </a:moveTo>
                <a:lnTo>
                  <a:pt x="3146679" y="60071"/>
                </a:lnTo>
                <a:lnTo>
                  <a:pt x="3146679" y="73025"/>
                </a:lnTo>
                <a:lnTo>
                  <a:pt x="3946942" y="73025"/>
                </a:lnTo>
                <a:lnTo>
                  <a:pt x="3969149" y="60071"/>
                </a:lnTo>
                <a:close/>
              </a:path>
              <a:path w="4020820" h="1378585">
                <a:moveTo>
                  <a:pt x="3998354" y="47117"/>
                </a:moveTo>
                <a:lnTo>
                  <a:pt x="3994912" y="47117"/>
                </a:lnTo>
                <a:lnTo>
                  <a:pt x="3994912" y="73025"/>
                </a:lnTo>
                <a:lnTo>
                  <a:pt x="3998354" y="73025"/>
                </a:lnTo>
                <a:lnTo>
                  <a:pt x="4020566" y="60071"/>
                </a:lnTo>
                <a:lnTo>
                  <a:pt x="3998354" y="47117"/>
                </a:lnTo>
                <a:close/>
              </a:path>
              <a:path w="4020820" h="1378585">
                <a:moveTo>
                  <a:pt x="3988307" y="48895"/>
                </a:moveTo>
                <a:lnTo>
                  <a:pt x="3969149" y="60071"/>
                </a:lnTo>
                <a:lnTo>
                  <a:pt x="3988307" y="71247"/>
                </a:lnTo>
                <a:lnTo>
                  <a:pt x="3988307" y="48895"/>
                </a:lnTo>
                <a:close/>
              </a:path>
              <a:path w="4020820" h="1378585">
                <a:moveTo>
                  <a:pt x="3994912" y="48895"/>
                </a:moveTo>
                <a:lnTo>
                  <a:pt x="3988307" y="48895"/>
                </a:lnTo>
                <a:lnTo>
                  <a:pt x="3988307" y="71247"/>
                </a:lnTo>
                <a:lnTo>
                  <a:pt x="3994912" y="71247"/>
                </a:lnTo>
                <a:lnTo>
                  <a:pt x="3994912" y="48895"/>
                </a:lnTo>
                <a:close/>
              </a:path>
              <a:path w="4020820" h="1378585">
                <a:moveTo>
                  <a:pt x="3917442" y="0"/>
                </a:moveTo>
                <a:lnTo>
                  <a:pt x="3909568" y="2032"/>
                </a:lnTo>
                <a:lnTo>
                  <a:pt x="3905885" y="8255"/>
                </a:lnTo>
                <a:lnTo>
                  <a:pt x="3902329" y="14351"/>
                </a:lnTo>
                <a:lnTo>
                  <a:pt x="3904488" y="22352"/>
                </a:lnTo>
                <a:lnTo>
                  <a:pt x="3969149" y="60071"/>
                </a:lnTo>
                <a:lnTo>
                  <a:pt x="3988307" y="48895"/>
                </a:lnTo>
                <a:lnTo>
                  <a:pt x="3994912" y="48895"/>
                </a:lnTo>
                <a:lnTo>
                  <a:pt x="3994912" y="47117"/>
                </a:lnTo>
                <a:lnTo>
                  <a:pt x="3998354" y="47117"/>
                </a:lnTo>
                <a:lnTo>
                  <a:pt x="3923665" y="3556"/>
                </a:lnTo>
                <a:lnTo>
                  <a:pt x="391744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 rot="21044619">
            <a:off x="5115500" y="2688680"/>
            <a:ext cx="1275199" cy="718639"/>
          </a:xfrm>
          <a:custGeom>
            <a:avLst/>
            <a:gdLst/>
            <a:ahLst/>
            <a:cxnLst/>
            <a:rect l="l" t="t" r="r" b="b"/>
            <a:pathLst>
              <a:path w="1080135" h="409575">
                <a:moveTo>
                  <a:pt x="86867" y="294386"/>
                </a:moveTo>
                <a:lnTo>
                  <a:pt x="78739" y="294894"/>
                </a:lnTo>
                <a:lnTo>
                  <a:pt x="74040" y="300355"/>
                </a:lnTo>
                <a:lnTo>
                  <a:pt x="0" y="384556"/>
                </a:lnTo>
                <a:lnTo>
                  <a:pt x="116712" y="409067"/>
                </a:lnTo>
                <a:lnTo>
                  <a:pt x="123571" y="404495"/>
                </a:lnTo>
                <a:lnTo>
                  <a:pt x="125095" y="397510"/>
                </a:lnTo>
                <a:lnTo>
                  <a:pt x="126491" y="390525"/>
                </a:lnTo>
                <a:lnTo>
                  <a:pt x="125339" y="388747"/>
                </a:lnTo>
                <a:lnTo>
                  <a:pt x="28448" y="388747"/>
                </a:lnTo>
                <a:lnTo>
                  <a:pt x="20192" y="364109"/>
                </a:lnTo>
                <a:lnTo>
                  <a:pt x="65705" y="348939"/>
                </a:lnTo>
                <a:lnTo>
                  <a:pt x="98171" y="312038"/>
                </a:lnTo>
                <a:lnTo>
                  <a:pt x="97662" y="303784"/>
                </a:lnTo>
                <a:lnTo>
                  <a:pt x="92328" y="299085"/>
                </a:lnTo>
                <a:lnTo>
                  <a:pt x="86867" y="294386"/>
                </a:lnTo>
                <a:close/>
              </a:path>
              <a:path w="1080135" h="409575">
                <a:moveTo>
                  <a:pt x="65705" y="348939"/>
                </a:moveTo>
                <a:lnTo>
                  <a:pt x="20192" y="364109"/>
                </a:lnTo>
                <a:lnTo>
                  <a:pt x="28448" y="388747"/>
                </a:lnTo>
                <a:lnTo>
                  <a:pt x="39879" y="384937"/>
                </a:lnTo>
                <a:lnTo>
                  <a:pt x="34036" y="384937"/>
                </a:lnTo>
                <a:lnTo>
                  <a:pt x="26924" y="363727"/>
                </a:lnTo>
                <a:lnTo>
                  <a:pt x="52695" y="363727"/>
                </a:lnTo>
                <a:lnTo>
                  <a:pt x="65705" y="348939"/>
                </a:lnTo>
                <a:close/>
              </a:path>
              <a:path w="1080135" h="409575">
                <a:moveTo>
                  <a:pt x="74002" y="373564"/>
                </a:moveTo>
                <a:lnTo>
                  <a:pt x="28448" y="388747"/>
                </a:lnTo>
                <a:lnTo>
                  <a:pt x="125339" y="388747"/>
                </a:lnTo>
                <a:lnTo>
                  <a:pt x="122047" y="383667"/>
                </a:lnTo>
                <a:lnTo>
                  <a:pt x="74002" y="373564"/>
                </a:lnTo>
                <a:close/>
              </a:path>
              <a:path w="1080135" h="409575">
                <a:moveTo>
                  <a:pt x="26924" y="363727"/>
                </a:moveTo>
                <a:lnTo>
                  <a:pt x="34036" y="384937"/>
                </a:lnTo>
                <a:lnTo>
                  <a:pt x="48693" y="368276"/>
                </a:lnTo>
                <a:lnTo>
                  <a:pt x="26924" y="363727"/>
                </a:lnTo>
                <a:close/>
              </a:path>
              <a:path w="1080135" h="409575">
                <a:moveTo>
                  <a:pt x="48693" y="368276"/>
                </a:moveTo>
                <a:lnTo>
                  <a:pt x="34036" y="384937"/>
                </a:lnTo>
                <a:lnTo>
                  <a:pt x="39879" y="384937"/>
                </a:lnTo>
                <a:lnTo>
                  <a:pt x="74002" y="373564"/>
                </a:lnTo>
                <a:lnTo>
                  <a:pt x="48693" y="368276"/>
                </a:lnTo>
                <a:close/>
              </a:path>
              <a:path w="1080135" h="409575">
                <a:moveTo>
                  <a:pt x="1006110" y="35510"/>
                </a:moveTo>
                <a:lnTo>
                  <a:pt x="65705" y="348939"/>
                </a:lnTo>
                <a:lnTo>
                  <a:pt x="48693" y="368276"/>
                </a:lnTo>
                <a:lnTo>
                  <a:pt x="74002" y="373564"/>
                </a:lnTo>
                <a:lnTo>
                  <a:pt x="1014429" y="60127"/>
                </a:lnTo>
                <a:lnTo>
                  <a:pt x="1031426" y="40807"/>
                </a:lnTo>
                <a:lnTo>
                  <a:pt x="1006110" y="35510"/>
                </a:lnTo>
                <a:close/>
              </a:path>
              <a:path w="1080135" h="409575">
                <a:moveTo>
                  <a:pt x="52695" y="363727"/>
                </a:moveTo>
                <a:lnTo>
                  <a:pt x="26924" y="363727"/>
                </a:lnTo>
                <a:lnTo>
                  <a:pt x="48693" y="368276"/>
                </a:lnTo>
                <a:lnTo>
                  <a:pt x="52695" y="363727"/>
                </a:lnTo>
                <a:close/>
              </a:path>
              <a:path w="1080135" h="409575">
                <a:moveTo>
                  <a:pt x="1060129" y="20320"/>
                </a:moveTo>
                <a:lnTo>
                  <a:pt x="1051687" y="20320"/>
                </a:lnTo>
                <a:lnTo>
                  <a:pt x="1059941" y="44958"/>
                </a:lnTo>
                <a:lnTo>
                  <a:pt x="1014429" y="60127"/>
                </a:lnTo>
                <a:lnTo>
                  <a:pt x="981963" y="97027"/>
                </a:lnTo>
                <a:lnTo>
                  <a:pt x="982472" y="105283"/>
                </a:lnTo>
                <a:lnTo>
                  <a:pt x="987805" y="109982"/>
                </a:lnTo>
                <a:lnTo>
                  <a:pt x="993266" y="114681"/>
                </a:lnTo>
                <a:lnTo>
                  <a:pt x="1001395" y="114173"/>
                </a:lnTo>
                <a:lnTo>
                  <a:pt x="1006093" y="108712"/>
                </a:lnTo>
                <a:lnTo>
                  <a:pt x="1080135" y="24511"/>
                </a:lnTo>
                <a:lnTo>
                  <a:pt x="1060129" y="20320"/>
                </a:lnTo>
                <a:close/>
              </a:path>
              <a:path w="1080135" h="409575">
                <a:moveTo>
                  <a:pt x="1031426" y="40807"/>
                </a:moveTo>
                <a:lnTo>
                  <a:pt x="1014429" y="60127"/>
                </a:lnTo>
                <a:lnTo>
                  <a:pt x="1058798" y="45338"/>
                </a:lnTo>
                <a:lnTo>
                  <a:pt x="1053084" y="45338"/>
                </a:lnTo>
                <a:lnTo>
                  <a:pt x="1031426" y="40807"/>
                </a:lnTo>
                <a:close/>
              </a:path>
              <a:path w="1080135" h="409575">
                <a:moveTo>
                  <a:pt x="1046099" y="24130"/>
                </a:moveTo>
                <a:lnTo>
                  <a:pt x="1031426" y="40807"/>
                </a:lnTo>
                <a:lnTo>
                  <a:pt x="1053084" y="45338"/>
                </a:lnTo>
                <a:lnTo>
                  <a:pt x="1046099" y="24130"/>
                </a:lnTo>
                <a:close/>
              </a:path>
              <a:path w="1080135" h="409575">
                <a:moveTo>
                  <a:pt x="1052963" y="24130"/>
                </a:moveTo>
                <a:lnTo>
                  <a:pt x="1046099" y="24130"/>
                </a:lnTo>
                <a:lnTo>
                  <a:pt x="1053084" y="45338"/>
                </a:lnTo>
                <a:lnTo>
                  <a:pt x="1058798" y="45338"/>
                </a:lnTo>
                <a:lnTo>
                  <a:pt x="1059941" y="44958"/>
                </a:lnTo>
                <a:lnTo>
                  <a:pt x="1052963" y="24130"/>
                </a:lnTo>
                <a:close/>
              </a:path>
              <a:path w="1080135" h="409575">
                <a:moveTo>
                  <a:pt x="1051687" y="20320"/>
                </a:moveTo>
                <a:lnTo>
                  <a:pt x="1006110" y="35510"/>
                </a:lnTo>
                <a:lnTo>
                  <a:pt x="1031426" y="40807"/>
                </a:lnTo>
                <a:lnTo>
                  <a:pt x="1046099" y="24130"/>
                </a:lnTo>
                <a:lnTo>
                  <a:pt x="1052963" y="24130"/>
                </a:lnTo>
                <a:lnTo>
                  <a:pt x="1051687" y="20320"/>
                </a:lnTo>
                <a:close/>
              </a:path>
              <a:path w="1080135" h="409575">
                <a:moveTo>
                  <a:pt x="963422" y="0"/>
                </a:moveTo>
                <a:lnTo>
                  <a:pt x="956437" y="4572"/>
                </a:lnTo>
                <a:lnTo>
                  <a:pt x="955039" y="11557"/>
                </a:lnTo>
                <a:lnTo>
                  <a:pt x="953515" y="18542"/>
                </a:lnTo>
                <a:lnTo>
                  <a:pt x="958088" y="25400"/>
                </a:lnTo>
                <a:lnTo>
                  <a:pt x="1006110" y="35510"/>
                </a:lnTo>
                <a:lnTo>
                  <a:pt x="1051687" y="20320"/>
                </a:lnTo>
                <a:lnTo>
                  <a:pt x="1060129" y="20320"/>
                </a:lnTo>
                <a:lnTo>
                  <a:pt x="963422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15000" y="3962400"/>
            <a:ext cx="1128522" cy="129667"/>
          </a:xfrm>
          <a:custGeom>
            <a:avLst/>
            <a:gdLst/>
            <a:ahLst/>
            <a:cxnLst/>
            <a:rect l="l" t="t" r="r" b="b"/>
            <a:pathLst>
              <a:path w="1296670" h="150495">
                <a:moveTo>
                  <a:pt x="1222114" y="104204"/>
                </a:moveTo>
                <a:lnTo>
                  <a:pt x="1179068" y="127762"/>
                </a:lnTo>
                <a:lnTo>
                  <a:pt x="1176781" y="135636"/>
                </a:lnTo>
                <a:lnTo>
                  <a:pt x="1180211" y="141986"/>
                </a:lnTo>
                <a:lnTo>
                  <a:pt x="1183640" y="148209"/>
                </a:lnTo>
                <a:lnTo>
                  <a:pt x="1191514" y="150495"/>
                </a:lnTo>
                <a:lnTo>
                  <a:pt x="1273824" y="105537"/>
                </a:lnTo>
                <a:lnTo>
                  <a:pt x="1270127" y="105537"/>
                </a:lnTo>
                <a:lnTo>
                  <a:pt x="1222114" y="104204"/>
                </a:lnTo>
                <a:close/>
              </a:path>
              <a:path w="1296670" h="150495">
                <a:moveTo>
                  <a:pt x="104648" y="0"/>
                </a:moveTo>
                <a:lnTo>
                  <a:pt x="0" y="57277"/>
                </a:lnTo>
                <a:lnTo>
                  <a:pt x="101346" y="120269"/>
                </a:lnTo>
                <a:lnTo>
                  <a:pt x="109347" y="118364"/>
                </a:lnTo>
                <a:lnTo>
                  <a:pt x="113030" y="112268"/>
                </a:lnTo>
                <a:lnTo>
                  <a:pt x="116839" y="106172"/>
                </a:lnTo>
                <a:lnTo>
                  <a:pt x="114935" y="98298"/>
                </a:lnTo>
                <a:lnTo>
                  <a:pt x="108966" y="94488"/>
                </a:lnTo>
                <a:lnTo>
                  <a:pt x="73292" y="72325"/>
                </a:lnTo>
                <a:lnTo>
                  <a:pt x="25273" y="70993"/>
                </a:lnTo>
                <a:lnTo>
                  <a:pt x="26035" y="45085"/>
                </a:lnTo>
                <a:lnTo>
                  <a:pt x="76181" y="45085"/>
                </a:lnTo>
                <a:lnTo>
                  <a:pt x="117094" y="22733"/>
                </a:lnTo>
                <a:lnTo>
                  <a:pt x="119380" y="14859"/>
                </a:lnTo>
                <a:lnTo>
                  <a:pt x="115950" y="8636"/>
                </a:lnTo>
                <a:lnTo>
                  <a:pt x="112522" y="2286"/>
                </a:lnTo>
                <a:lnTo>
                  <a:pt x="104648" y="0"/>
                </a:lnTo>
                <a:close/>
              </a:path>
              <a:path w="1296670" h="150495">
                <a:moveTo>
                  <a:pt x="1244699" y="91858"/>
                </a:moveTo>
                <a:lnTo>
                  <a:pt x="1222114" y="104204"/>
                </a:lnTo>
                <a:lnTo>
                  <a:pt x="1270127" y="105537"/>
                </a:lnTo>
                <a:lnTo>
                  <a:pt x="1270183" y="103632"/>
                </a:lnTo>
                <a:lnTo>
                  <a:pt x="1263650" y="103632"/>
                </a:lnTo>
                <a:lnTo>
                  <a:pt x="1244699" y="91858"/>
                </a:lnTo>
                <a:close/>
              </a:path>
              <a:path w="1296670" h="150495">
                <a:moveTo>
                  <a:pt x="1194816" y="30353"/>
                </a:moveTo>
                <a:lnTo>
                  <a:pt x="1186815" y="32131"/>
                </a:lnTo>
                <a:lnTo>
                  <a:pt x="1183004" y="38227"/>
                </a:lnTo>
                <a:lnTo>
                  <a:pt x="1179322" y="44323"/>
                </a:lnTo>
                <a:lnTo>
                  <a:pt x="1181100" y="52324"/>
                </a:lnTo>
                <a:lnTo>
                  <a:pt x="1222869" y="78296"/>
                </a:lnTo>
                <a:lnTo>
                  <a:pt x="1270889" y="79629"/>
                </a:lnTo>
                <a:lnTo>
                  <a:pt x="1270127" y="105537"/>
                </a:lnTo>
                <a:lnTo>
                  <a:pt x="1273824" y="105537"/>
                </a:lnTo>
                <a:lnTo>
                  <a:pt x="1296162" y="93345"/>
                </a:lnTo>
                <a:lnTo>
                  <a:pt x="1200912" y="34036"/>
                </a:lnTo>
                <a:lnTo>
                  <a:pt x="1194816" y="30353"/>
                </a:lnTo>
                <a:close/>
              </a:path>
              <a:path w="1296670" h="150495">
                <a:moveTo>
                  <a:pt x="73762" y="46409"/>
                </a:moveTo>
                <a:lnTo>
                  <a:pt x="51338" y="58686"/>
                </a:lnTo>
                <a:lnTo>
                  <a:pt x="73292" y="72325"/>
                </a:lnTo>
                <a:lnTo>
                  <a:pt x="1222114" y="104204"/>
                </a:lnTo>
                <a:lnTo>
                  <a:pt x="1244699" y="91858"/>
                </a:lnTo>
                <a:lnTo>
                  <a:pt x="1222869" y="78296"/>
                </a:lnTo>
                <a:lnTo>
                  <a:pt x="73762" y="46409"/>
                </a:lnTo>
                <a:close/>
              </a:path>
              <a:path w="1296670" h="150495">
                <a:moveTo>
                  <a:pt x="1264285" y="81153"/>
                </a:moveTo>
                <a:lnTo>
                  <a:pt x="1244699" y="91858"/>
                </a:lnTo>
                <a:lnTo>
                  <a:pt x="1263650" y="103632"/>
                </a:lnTo>
                <a:lnTo>
                  <a:pt x="1264285" y="81153"/>
                </a:lnTo>
                <a:close/>
              </a:path>
              <a:path w="1296670" h="150495">
                <a:moveTo>
                  <a:pt x="1270844" y="81153"/>
                </a:moveTo>
                <a:lnTo>
                  <a:pt x="1264285" y="81153"/>
                </a:lnTo>
                <a:lnTo>
                  <a:pt x="1263650" y="103632"/>
                </a:lnTo>
                <a:lnTo>
                  <a:pt x="1270183" y="103632"/>
                </a:lnTo>
                <a:lnTo>
                  <a:pt x="1270844" y="81153"/>
                </a:lnTo>
                <a:close/>
              </a:path>
              <a:path w="1296670" h="150495">
                <a:moveTo>
                  <a:pt x="1222869" y="78296"/>
                </a:moveTo>
                <a:lnTo>
                  <a:pt x="1244699" y="91858"/>
                </a:lnTo>
                <a:lnTo>
                  <a:pt x="1264285" y="81153"/>
                </a:lnTo>
                <a:lnTo>
                  <a:pt x="1270844" y="81153"/>
                </a:lnTo>
                <a:lnTo>
                  <a:pt x="1270889" y="79629"/>
                </a:lnTo>
                <a:lnTo>
                  <a:pt x="1222869" y="78296"/>
                </a:lnTo>
                <a:close/>
              </a:path>
              <a:path w="1296670" h="150495">
                <a:moveTo>
                  <a:pt x="26035" y="45085"/>
                </a:moveTo>
                <a:lnTo>
                  <a:pt x="25273" y="70993"/>
                </a:lnTo>
                <a:lnTo>
                  <a:pt x="73292" y="72325"/>
                </a:lnTo>
                <a:lnTo>
                  <a:pt x="68490" y="69342"/>
                </a:lnTo>
                <a:lnTo>
                  <a:pt x="31876" y="69342"/>
                </a:lnTo>
                <a:lnTo>
                  <a:pt x="32512" y="46990"/>
                </a:lnTo>
                <a:lnTo>
                  <a:pt x="72702" y="46990"/>
                </a:lnTo>
                <a:lnTo>
                  <a:pt x="73762" y="46409"/>
                </a:lnTo>
                <a:lnTo>
                  <a:pt x="26035" y="45085"/>
                </a:lnTo>
                <a:close/>
              </a:path>
              <a:path w="1296670" h="150495">
                <a:moveTo>
                  <a:pt x="32512" y="46990"/>
                </a:moveTo>
                <a:lnTo>
                  <a:pt x="31876" y="69342"/>
                </a:lnTo>
                <a:lnTo>
                  <a:pt x="51338" y="58686"/>
                </a:lnTo>
                <a:lnTo>
                  <a:pt x="32512" y="46990"/>
                </a:lnTo>
                <a:close/>
              </a:path>
              <a:path w="1296670" h="150495">
                <a:moveTo>
                  <a:pt x="51338" y="58686"/>
                </a:moveTo>
                <a:lnTo>
                  <a:pt x="31876" y="69342"/>
                </a:lnTo>
                <a:lnTo>
                  <a:pt x="68490" y="69342"/>
                </a:lnTo>
                <a:lnTo>
                  <a:pt x="51338" y="58686"/>
                </a:lnTo>
                <a:close/>
              </a:path>
              <a:path w="1296670" h="150495">
                <a:moveTo>
                  <a:pt x="72702" y="46990"/>
                </a:moveTo>
                <a:lnTo>
                  <a:pt x="32512" y="46990"/>
                </a:lnTo>
                <a:lnTo>
                  <a:pt x="51338" y="58686"/>
                </a:lnTo>
                <a:lnTo>
                  <a:pt x="72702" y="46990"/>
                </a:lnTo>
                <a:close/>
              </a:path>
              <a:path w="1296670" h="150495">
                <a:moveTo>
                  <a:pt x="76181" y="45085"/>
                </a:moveTo>
                <a:lnTo>
                  <a:pt x="26035" y="45085"/>
                </a:lnTo>
                <a:lnTo>
                  <a:pt x="73762" y="46409"/>
                </a:lnTo>
                <a:lnTo>
                  <a:pt x="76181" y="4508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38800" y="4572000"/>
            <a:ext cx="838200" cy="609600"/>
          </a:xfrm>
          <a:custGeom>
            <a:avLst/>
            <a:gdLst/>
            <a:ahLst/>
            <a:cxnLst/>
            <a:rect l="l" t="t" r="r" b="b"/>
            <a:pathLst>
              <a:path w="1296670" h="1620520">
                <a:moveTo>
                  <a:pt x="1194180" y="1553121"/>
                </a:moveTo>
                <a:lnTo>
                  <a:pt x="1186688" y="1556448"/>
                </a:lnTo>
                <a:lnTo>
                  <a:pt x="1184021" y="1563116"/>
                </a:lnTo>
                <a:lnTo>
                  <a:pt x="1181480" y="1569796"/>
                </a:lnTo>
                <a:lnTo>
                  <a:pt x="1184783" y="1577289"/>
                </a:lnTo>
                <a:lnTo>
                  <a:pt x="1296162" y="1620227"/>
                </a:lnTo>
                <a:lnTo>
                  <a:pt x="1294394" y="1608251"/>
                </a:lnTo>
                <a:lnTo>
                  <a:pt x="1270000" y="1608251"/>
                </a:lnTo>
                <a:lnTo>
                  <a:pt x="1240073" y="1570844"/>
                </a:lnTo>
                <a:lnTo>
                  <a:pt x="1194180" y="1553121"/>
                </a:lnTo>
                <a:close/>
              </a:path>
              <a:path w="1296670" h="1620520">
                <a:moveTo>
                  <a:pt x="1240073" y="1570844"/>
                </a:moveTo>
                <a:lnTo>
                  <a:pt x="1270000" y="1608251"/>
                </a:lnTo>
                <a:lnTo>
                  <a:pt x="1277750" y="1602041"/>
                </a:lnTo>
                <a:lnTo>
                  <a:pt x="1267333" y="1602041"/>
                </a:lnTo>
                <a:lnTo>
                  <a:pt x="1264076" y="1580096"/>
                </a:lnTo>
                <a:lnTo>
                  <a:pt x="1240073" y="1570844"/>
                </a:lnTo>
                <a:close/>
              </a:path>
              <a:path w="1296670" h="1620520">
                <a:moveTo>
                  <a:pt x="1272159" y="1497279"/>
                </a:moveTo>
                <a:lnTo>
                  <a:pt x="1257935" y="1499362"/>
                </a:lnTo>
                <a:lnTo>
                  <a:pt x="1253109" y="1505953"/>
                </a:lnTo>
                <a:lnTo>
                  <a:pt x="1254125" y="1513027"/>
                </a:lnTo>
                <a:lnTo>
                  <a:pt x="1260310" y="1554717"/>
                </a:lnTo>
                <a:lnTo>
                  <a:pt x="1290192" y="1592072"/>
                </a:lnTo>
                <a:lnTo>
                  <a:pt x="1270000" y="1608251"/>
                </a:lnTo>
                <a:lnTo>
                  <a:pt x="1294394" y="1608251"/>
                </a:lnTo>
                <a:lnTo>
                  <a:pt x="1279778" y="1509242"/>
                </a:lnTo>
                <a:lnTo>
                  <a:pt x="1278763" y="1502168"/>
                </a:lnTo>
                <a:lnTo>
                  <a:pt x="1272159" y="1497279"/>
                </a:lnTo>
                <a:close/>
              </a:path>
              <a:path w="1296670" h="1620520">
                <a:moveTo>
                  <a:pt x="1264076" y="1580096"/>
                </a:moveTo>
                <a:lnTo>
                  <a:pt x="1267333" y="1602041"/>
                </a:lnTo>
                <a:lnTo>
                  <a:pt x="1284732" y="1588058"/>
                </a:lnTo>
                <a:lnTo>
                  <a:pt x="1264076" y="1580096"/>
                </a:lnTo>
                <a:close/>
              </a:path>
              <a:path w="1296670" h="1620520">
                <a:moveTo>
                  <a:pt x="1260310" y="1554717"/>
                </a:moveTo>
                <a:lnTo>
                  <a:pt x="1264076" y="1580096"/>
                </a:lnTo>
                <a:lnTo>
                  <a:pt x="1284732" y="1588058"/>
                </a:lnTo>
                <a:lnTo>
                  <a:pt x="1267333" y="1602041"/>
                </a:lnTo>
                <a:lnTo>
                  <a:pt x="1277750" y="1602041"/>
                </a:lnTo>
                <a:lnTo>
                  <a:pt x="1290192" y="1592072"/>
                </a:lnTo>
                <a:lnTo>
                  <a:pt x="1260310" y="1554717"/>
                </a:lnTo>
                <a:close/>
              </a:path>
              <a:path w="1296670" h="1620520">
                <a:moveTo>
                  <a:pt x="32089" y="40136"/>
                </a:moveTo>
                <a:lnTo>
                  <a:pt x="35866" y="65597"/>
                </a:lnTo>
                <a:lnTo>
                  <a:pt x="1240073" y="1570844"/>
                </a:lnTo>
                <a:lnTo>
                  <a:pt x="1264076" y="1580096"/>
                </a:lnTo>
                <a:lnTo>
                  <a:pt x="1260310" y="1554717"/>
                </a:lnTo>
                <a:lnTo>
                  <a:pt x="56125" y="49394"/>
                </a:lnTo>
                <a:lnTo>
                  <a:pt x="32089" y="40136"/>
                </a:lnTo>
                <a:close/>
              </a:path>
              <a:path w="1296670" h="1620520">
                <a:moveTo>
                  <a:pt x="0" y="0"/>
                </a:moveTo>
                <a:lnTo>
                  <a:pt x="16383" y="110998"/>
                </a:lnTo>
                <a:lnTo>
                  <a:pt x="17399" y="117983"/>
                </a:lnTo>
                <a:lnTo>
                  <a:pt x="24002" y="122936"/>
                </a:lnTo>
                <a:lnTo>
                  <a:pt x="31114" y="121920"/>
                </a:lnTo>
                <a:lnTo>
                  <a:pt x="38100" y="120777"/>
                </a:lnTo>
                <a:lnTo>
                  <a:pt x="43052" y="114173"/>
                </a:lnTo>
                <a:lnTo>
                  <a:pt x="42037" y="107188"/>
                </a:lnTo>
                <a:lnTo>
                  <a:pt x="35866" y="65597"/>
                </a:lnTo>
                <a:lnTo>
                  <a:pt x="5841" y="28067"/>
                </a:lnTo>
                <a:lnTo>
                  <a:pt x="26162" y="11938"/>
                </a:lnTo>
                <a:lnTo>
                  <a:pt x="31031" y="11938"/>
                </a:lnTo>
                <a:lnTo>
                  <a:pt x="0" y="0"/>
                </a:lnTo>
                <a:close/>
              </a:path>
              <a:path w="1296670" h="1620520">
                <a:moveTo>
                  <a:pt x="31031" y="11938"/>
                </a:moveTo>
                <a:lnTo>
                  <a:pt x="26162" y="11938"/>
                </a:lnTo>
                <a:lnTo>
                  <a:pt x="56125" y="49394"/>
                </a:lnTo>
                <a:lnTo>
                  <a:pt x="101980" y="67056"/>
                </a:lnTo>
                <a:lnTo>
                  <a:pt x="109474" y="63754"/>
                </a:lnTo>
                <a:lnTo>
                  <a:pt x="112013" y="57023"/>
                </a:lnTo>
                <a:lnTo>
                  <a:pt x="114680" y="50419"/>
                </a:lnTo>
                <a:lnTo>
                  <a:pt x="111251" y="42926"/>
                </a:lnTo>
                <a:lnTo>
                  <a:pt x="104648" y="40259"/>
                </a:lnTo>
                <a:lnTo>
                  <a:pt x="31031" y="11938"/>
                </a:lnTo>
                <a:close/>
              </a:path>
              <a:path w="1296670" h="1620520">
                <a:moveTo>
                  <a:pt x="26162" y="11938"/>
                </a:moveTo>
                <a:lnTo>
                  <a:pt x="5841" y="28067"/>
                </a:lnTo>
                <a:lnTo>
                  <a:pt x="35866" y="65597"/>
                </a:lnTo>
                <a:lnTo>
                  <a:pt x="32089" y="40136"/>
                </a:lnTo>
                <a:lnTo>
                  <a:pt x="11302" y="32131"/>
                </a:lnTo>
                <a:lnTo>
                  <a:pt x="28828" y="18161"/>
                </a:lnTo>
                <a:lnTo>
                  <a:pt x="31140" y="18161"/>
                </a:lnTo>
                <a:lnTo>
                  <a:pt x="26162" y="11938"/>
                </a:lnTo>
                <a:close/>
              </a:path>
              <a:path w="1296670" h="1620520">
                <a:moveTo>
                  <a:pt x="31140" y="18161"/>
                </a:moveTo>
                <a:lnTo>
                  <a:pt x="28828" y="18161"/>
                </a:lnTo>
                <a:lnTo>
                  <a:pt x="32089" y="40136"/>
                </a:lnTo>
                <a:lnTo>
                  <a:pt x="56125" y="49394"/>
                </a:lnTo>
                <a:lnTo>
                  <a:pt x="31140" y="18161"/>
                </a:lnTo>
                <a:close/>
              </a:path>
              <a:path w="1296670" h="1620520">
                <a:moveTo>
                  <a:pt x="28828" y="18161"/>
                </a:moveTo>
                <a:lnTo>
                  <a:pt x="11302" y="32131"/>
                </a:lnTo>
                <a:lnTo>
                  <a:pt x="32089" y="40136"/>
                </a:lnTo>
                <a:lnTo>
                  <a:pt x="28828" y="18161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8379460" cy="428387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algn="ctr">
              <a:lnSpc>
                <a:spcPct val="116700"/>
              </a:lnSpc>
              <a:spcBef>
                <a:spcPts val="245"/>
              </a:spcBef>
            </a:pPr>
            <a:r>
              <a:rPr sz="2400" b="1" spc="80">
                <a:solidFill>
                  <a:srgbClr val="FF0000"/>
                </a:solidFill>
                <a:latin typeface="Bookman Old Style" pitchFamily="18" charset="0"/>
              </a:rPr>
              <a:t>ТЬЮТОР </a:t>
            </a:r>
            <a:r>
              <a:rPr sz="2400" b="1" spc="-240" smtClean="0">
                <a:solidFill>
                  <a:srgbClr val="FF0000"/>
                </a:solidFill>
                <a:latin typeface="Bookman Old Style" pitchFamily="18" charset="0"/>
              </a:rPr>
              <a:t>–</a:t>
            </a:r>
            <a:r>
              <a:rPr lang="ru-RU" sz="2400" b="1" spc="-24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sz="2400" b="1" spc="135" smtClean="0">
                <a:solidFill>
                  <a:srgbClr val="FF0000"/>
                </a:solidFill>
                <a:latin typeface="Bookman Old Style" pitchFamily="18" charset="0"/>
              </a:rPr>
              <a:t>ПОМОЩНИК  </a:t>
            </a:r>
            <a:r>
              <a:rPr sz="2400" b="1" spc="114" dirty="0">
                <a:solidFill>
                  <a:srgbClr val="FF0000"/>
                </a:solidFill>
                <a:latin typeface="Bookman Old Style" pitchFamily="18" charset="0"/>
              </a:rPr>
              <a:t>ПЕДАГОГА</a:t>
            </a:r>
            <a:endParaRPr sz="2400" b="1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990600"/>
            <a:ext cx="8610600" cy="7891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just">
              <a:lnSpc>
                <a:spcPct val="100000"/>
              </a:lnSpc>
              <a:spcBef>
                <a:spcPts val="100"/>
              </a:spcBef>
            </a:pPr>
            <a:r>
              <a:rPr sz="2200" b="1" i="1" spc="-105">
                <a:latin typeface="Bookman Old Style" pitchFamily="18" charset="0"/>
                <a:cs typeface="Verdana"/>
              </a:rPr>
              <a:t>Тьютор</a:t>
            </a:r>
            <a:r>
              <a:rPr sz="2200" spc="-105">
                <a:latin typeface="Bookman Old Style" pitchFamily="18" charset="0"/>
                <a:cs typeface="Verdana"/>
              </a:rPr>
              <a:t> </a:t>
            </a:r>
            <a:r>
              <a:rPr lang="ru-RU" sz="2200" spc="-105" dirty="0" smtClean="0">
                <a:latin typeface="Bookman Old Style" pitchFamily="18" charset="0"/>
                <a:cs typeface="Verdana"/>
              </a:rPr>
              <a:t> </a:t>
            </a:r>
            <a:r>
              <a:rPr sz="2200" spc="-114" smtClean="0">
                <a:latin typeface="Bookman Old Style" pitchFamily="18" charset="0"/>
                <a:cs typeface="Verdana"/>
              </a:rPr>
              <a:t>помогает </a:t>
            </a:r>
            <a:r>
              <a:rPr sz="2200" spc="170" dirty="0">
                <a:latin typeface="Bookman Old Style" pitchFamily="18" charset="0"/>
                <a:cs typeface="Verdana"/>
              </a:rPr>
              <a:t>УЧАЩЕМУСЯ</a:t>
            </a:r>
            <a:r>
              <a:rPr sz="2200" spc="-470" dirty="0">
                <a:latin typeface="Bookman Old Style" pitchFamily="18" charset="0"/>
                <a:cs typeface="Verdana"/>
              </a:rPr>
              <a:t> </a:t>
            </a:r>
            <a:r>
              <a:rPr sz="2200" spc="-95">
                <a:latin typeface="Bookman Old Style" pitchFamily="18" charset="0"/>
                <a:cs typeface="Verdana"/>
              </a:rPr>
              <a:t>стать </a:t>
            </a:r>
            <a:r>
              <a:rPr sz="2200" spc="-130" smtClean="0">
                <a:latin typeface="Bookman Old Style" pitchFamily="18" charset="0"/>
                <a:cs typeface="Verdana"/>
              </a:rPr>
              <a:t>частью</a:t>
            </a:r>
            <a:r>
              <a:rPr lang="ru-RU" sz="2200" spc="-130" dirty="0">
                <a:latin typeface="Bookman Old Style" pitchFamily="18" charset="0"/>
                <a:cs typeface="Verdana"/>
              </a:rPr>
              <a:t> </a:t>
            </a:r>
            <a:r>
              <a:rPr sz="2200" spc="-145" smtClean="0">
                <a:latin typeface="Bookman Old Style" pitchFamily="18" charset="0"/>
                <a:cs typeface="Verdana"/>
              </a:rPr>
              <a:t>образовательного</a:t>
            </a:r>
            <a:r>
              <a:rPr sz="2200" spc="-200" smtClean="0">
                <a:latin typeface="Bookman Old Style" pitchFamily="18" charset="0"/>
                <a:cs typeface="Verdana"/>
              </a:rPr>
              <a:t> </a:t>
            </a:r>
            <a:r>
              <a:rPr sz="2200" spc="-165" smtClean="0">
                <a:latin typeface="Bookman Old Style" pitchFamily="18" charset="0"/>
                <a:cs typeface="Verdana"/>
              </a:rPr>
              <a:t>процесса.</a:t>
            </a:r>
            <a:r>
              <a:rPr lang="ru-RU" sz="2200" spc="-165" dirty="0">
                <a:latin typeface="Bookman Old Style" pitchFamily="18" charset="0"/>
                <a:cs typeface="Verdana"/>
              </a:rPr>
              <a:t> </a:t>
            </a:r>
            <a:r>
              <a:rPr sz="2200" spc="-75" smtClean="0">
                <a:latin typeface="Bookman Old Style" pitchFamily="18" charset="0"/>
                <a:cs typeface="Verdana"/>
              </a:rPr>
              <a:t>Задача </a:t>
            </a:r>
            <a:r>
              <a:rPr sz="2200" spc="-140" dirty="0">
                <a:latin typeface="Bookman Old Style" pitchFamily="18" charset="0"/>
                <a:cs typeface="Verdana"/>
              </a:rPr>
              <a:t>обучать </a:t>
            </a:r>
            <a:r>
              <a:rPr sz="2200" spc="-145" dirty="0">
                <a:latin typeface="Bookman Old Style" pitchFamily="18" charset="0"/>
                <a:cs typeface="Verdana"/>
              </a:rPr>
              <a:t>ребенка остается </a:t>
            </a:r>
            <a:r>
              <a:rPr sz="2200" spc="-125">
                <a:latin typeface="Bookman Old Style" pitchFamily="18" charset="0"/>
                <a:cs typeface="Verdana"/>
              </a:rPr>
              <a:t>за</a:t>
            </a:r>
            <a:r>
              <a:rPr sz="2200" spc="-385">
                <a:latin typeface="Bookman Old Style" pitchFamily="18" charset="0"/>
                <a:cs typeface="Verdana"/>
              </a:rPr>
              <a:t> </a:t>
            </a:r>
            <a:r>
              <a:rPr lang="ru-RU" sz="2200" spc="-385" dirty="0" smtClean="0">
                <a:latin typeface="Bookman Old Style" pitchFamily="18" charset="0"/>
                <a:cs typeface="Verdana"/>
              </a:rPr>
              <a:t> </a:t>
            </a:r>
            <a:r>
              <a:rPr sz="2200" spc="-114" smtClean="0">
                <a:latin typeface="Bookman Old Style" pitchFamily="18" charset="0"/>
                <a:cs typeface="Verdana"/>
              </a:rPr>
              <a:t>учителем!</a:t>
            </a:r>
            <a:endParaRPr lang="ru-RU" sz="2200" spc="-114" dirty="0" smtClean="0">
              <a:latin typeface="Bookman Old Style" pitchFamily="18" charset="0"/>
              <a:cs typeface="Verdana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2200" b="1" i="1" dirty="0" smtClean="0">
                <a:latin typeface="Bookman Old Style" pitchFamily="18" charset="0"/>
              </a:rPr>
              <a:t>Учитель </a:t>
            </a:r>
            <a:r>
              <a:rPr lang="ru-RU" sz="2200" b="1" i="1" dirty="0">
                <a:latin typeface="Bookman Old Style" pitchFamily="18" charset="0"/>
              </a:rPr>
              <a:t>и </a:t>
            </a:r>
            <a:r>
              <a:rPr lang="ru-RU" sz="2200" b="1" i="1" dirty="0" err="1">
                <a:latin typeface="Bookman Old Style" pitchFamily="18" charset="0"/>
              </a:rPr>
              <a:t>тьютор</a:t>
            </a:r>
            <a:r>
              <a:rPr lang="ru-RU" sz="2200" b="1" i="1" dirty="0">
                <a:latin typeface="Bookman Old Style" pitchFamily="18" charset="0"/>
              </a:rPr>
              <a:t> </a:t>
            </a:r>
            <a:r>
              <a:rPr lang="ru-RU" sz="2200" dirty="0">
                <a:latin typeface="Bookman Old Style" pitchFamily="18" charset="0"/>
              </a:rPr>
              <a:t>– </a:t>
            </a:r>
            <a:r>
              <a:rPr lang="ru-RU" sz="2200" b="1" i="1" dirty="0">
                <a:latin typeface="Bookman Old Style" pitchFamily="18" charset="0"/>
              </a:rPr>
              <a:t>это одна </a:t>
            </a:r>
            <a:r>
              <a:rPr lang="ru-RU" sz="2200" b="1" i="1" dirty="0" smtClean="0">
                <a:latin typeface="Bookman Old Style" pitchFamily="18" charset="0"/>
              </a:rPr>
              <a:t>команда</a:t>
            </a:r>
            <a:r>
              <a:rPr lang="ru-RU" sz="2200" dirty="0" smtClean="0">
                <a:latin typeface="Bookman Old Style" pitchFamily="18" charset="0"/>
              </a:rPr>
              <a:t>, в которой роли распределяются наиболее эффективным образом. Тем не менее в сознании ученика с РАС лидером должен оставаться учитель.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2200" b="1" i="1" dirty="0" err="1" smtClean="0">
                <a:latin typeface="Bookman Old Style" pitchFamily="18" charset="0"/>
              </a:rPr>
              <a:t>Тьютор</a:t>
            </a:r>
            <a:r>
              <a:rPr lang="ru-RU" sz="2200" dirty="0" smtClean="0">
                <a:latin typeface="Bookman Old Style" pitchFamily="18" charset="0"/>
              </a:rPr>
              <a:t> должен восприниматься как </a:t>
            </a:r>
            <a:r>
              <a:rPr lang="ru-RU" sz="2200" b="1" i="1" dirty="0" smtClean="0">
                <a:latin typeface="Bookman Old Style" pitchFamily="18" charset="0"/>
              </a:rPr>
              <a:t>помощник педагога.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ru-RU" sz="1200" b="1" i="1" dirty="0" smtClean="0">
              <a:latin typeface="Bookman Old Style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latin typeface="Bookman Old Style" pitchFamily="18" charset="0"/>
              </a:rPr>
              <a:t>Учитель и </a:t>
            </a:r>
            <a:r>
              <a:rPr lang="ru-RU" sz="2200" b="1" i="1" dirty="0" err="1" smtClean="0">
                <a:latin typeface="Bookman Old Style" pitchFamily="18" charset="0"/>
              </a:rPr>
              <a:t>тьютор</a:t>
            </a:r>
            <a:r>
              <a:rPr lang="ru-RU" sz="2200" b="1" i="1" dirty="0" smtClean="0">
                <a:latin typeface="Bookman Old Style" pitchFamily="18" charset="0"/>
              </a:rPr>
              <a:t> </a:t>
            </a:r>
            <a:r>
              <a:rPr lang="ru-RU" sz="2200" dirty="0" smtClean="0">
                <a:latin typeface="Bookman Old Style" pitchFamily="18" charset="0"/>
              </a:rPr>
              <a:t>придерживаются  таких понятий как: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вера в ребенка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lang="ru-RU" sz="2200" dirty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искренний интерес к его личности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lang="ru-RU" sz="2200" dirty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принятие его особенностей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lang="ru-RU" sz="2200" dirty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доброжелательность;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последовательность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latin typeface="Bookman Old Style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ru-RU" sz="2400" dirty="0">
              <a:latin typeface="Bookman Old Style" pitchFamily="18" charset="0"/>
              <a:cs typeface="Verdana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ru-RU" sz="2400" dirty="0" smtClean="0">
              <a:latin typeface="Bookman Old Style" pitchFamily="18" charset="0"/>
              <a:cs typeface="Verdana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ru-RU" sz="2400" dirty="0">
              <a:latin typeface="Bookman Old Style" pitchFamily="18" charset="0"/>
              <a:cs typeface="Verdana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ru-RU" sz="2400" dirty="0" smtClean="0">
              <a:latin typeface="Bookman Old Style" pitchFamily="18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endParaRPr sz="2400">
              <a:latin typeface="Bookman Old Style" pitchFamily="18" charset="0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327</TotalTime>
  <Words>630</Words>
  <Application>Microsoft Office PowerPoint</Application>
  <PresentationFormat>Экран (4:3)</PresentationFormat>
  <Paragraphs>111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Содержательные аспекты реализации АОП и индивидуального учебного плана учащегося с РАС в инклюзивном (интегрированном) классе.  Организация взаимодействия:  учитель - тьютор</vt:lpstr>
      <vt:lpstr>ЦЕЛЬ ИНКЛЮЗИВНОГО ОБРАЗОВАНИЯ</vt:lpstr>
      <vt:lpstr>Слайд 3</vt:lpstr>
      <vt:lpstr>Особые образовательные потребности обучающихся с РАС</vt:lpstr>
      <vt:lpstr>Адаптация способов подачи учебного материала АОП.</vt:lpstr>
      <vt:lpstr>Содержательные аспекты реализации адаптированной образовательной программы  и индивидуального учебного плана учащегося с РАС в инклюзивном классе  </vt:lpstr>
      <vt:lpstr>Технология совместного сопровождения ребенка с РАС в инклюзивном классе</vt:lpstr>
      <vt:lpstr>СХЕМА ВЗАИМОДЕЙСТВИЯ В ИНКЛЮЗИВНОМ ОБРАЗОВАТЕЛЬНОМ ПРОЦЕССЕ  </vt:lpstr>
      <vt:lpstr>ТЬЮТОР – ПОМОЩНИК  ПЕДАГОГА</vt:lpstr>
      <vt:lpstr>Цель совместной работы  учителя и тьютора</vt:lpstr>
      <vt:lpstr>Слайд 11</vt:lpstr>
      <vt:lpstr>ТЬЮТОР НА УРОКЕ</vt:lpstr>
      <vt:lpstr>ОБУЧЕНИЕ САМОСТОЯТЕЛЬНОСТИ</vt:lpstr>
      <vt:lpstr>Применение системы жетонов для коррекции проблемного поведения</vt:lpstr>
      <vt:lpstr>Слайд 15</vt:lpstr>
      <vt:lpstr>Адаптационные учебные материалы (рабочий лист)</vt:lpstr>
      <vt:lpstr>Запланированные перерывы</vt:lpstr>
      <vt:lpstr>ТЬЮТОР НА ПЕРЕМЕНЕ</vt:lpstr>
      <vt:lpstr>Мир «особого» ребенка… Он закрыт от глаз чужих. Мир «особого» ребенка Допускает лишь своих.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Тьютор на уроке и тьютор на перемене</dc:title>
  <dc:creator>dexter</dc:creator>
  <cp:lastModifiedBy>мвидео</cp:lastModifiedBy>
  <cp:revision>79</cp:revision>
  <dcterms:created xsi:type="dcterms:W3CDTF">2018-10-30T13:39:43Z</dcterms:created>
  <dcterms:modified xsi:type="dcterms:W3CDTF">2020-05-14T05:46:53Z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2016-12-20T00:00:00Z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2018-10-30T00:00:00Z</vt:filetime>
  </property>
</Properties>
</file>